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Montserrat"/>
      <p:regular r:id="rId36"/>
      <p:bold r:id="rId37"/>
      <p:italic r:id="rId38"/>
      <p:boldItalic r:id="rId39"/>
    </p:embeddedFont>
    <p:embeddedFont>
      <p:font typeface="Source Code Pro"/>
      <p:regular r:id="rId40"/>
      <p:bold r:id="rId41"/>
      <p:italic r:id="rId42"/>
      <p:boldItalic r:id="rId43"/>
    </p:embeddedFont>
    <p:embeddedFont>
      <p:font typeface="Roboto Light"/>
      <p:regular r:id="rId44"/>
      <p:bold r:id="rId45"/>
      <p:italic r:id="rId46"/>
      <p:boldItalic r:id="rId47"/>
    </p:embeddedFont>
    <p:embeddedFont>
      <p:font typeface="Roboto Mono Regula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42" Type="http://schemas.openxmlformats.org/officeDocument/2006/relationships/font" Target="fonts/SourceCodePro-italic.fntdata"/><Relationship Id="rId41" Type="http://schemas.openxmlformats.org/officeDocument/2006/relationships/font" Target="fonts/SourceCodePro-bold.fntdata"/><Relationship Id="rId44" Type="http://schemas.openxmlformats.org/officeDocument/2006/relationships/font" Target="fonts/RobotoLight-regular.fntdata"/><Relationship Id="rId43" Type="http://schemas.openxmlformats.org/officeDocument/2006/relationships/font" Target="fonts/SourceCodePr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Regular-regular.fntdata"/><Relationship Id="rId47" Type="http://schemas.openxmlformats.org/officeDocument/2006/relationships/font" Target="fonts/RobotoLight-boldItalic.fntdata"/><Relationship Id="rId49" Type="http://schemas.openxmlformats.org/officeDocument/2006/relationships/font" Target="fonts/RobotoMonoRegula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29" Type="http://schemas.openxmlformats.org/officeDocument/2006/relationships/font" Target="fonts/Roboto-bold.fntdata"/><Relationship Id="rId51" Type="http://schemas.openxmlformats.org/officeDocument/2006/relationships/font" Target="fonts/RobotoMonoRegular-boldItalic.fntdata"/><Relationship Id="rId50" Type="http://schemas.openxmlformats.org/officeDocument/2006/relationships/font" Target="fonts/RobotoMonoRegula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4d200d93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4d200d93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25000"/>
              </a:lnSpc>
              <a:spcBef>
                <a:spcPts val="800"/>
              </a:spcBef>
              <a:spcAft>
                <a:spcPts val="80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4d200d93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4d200d93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4d200d9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4d200d93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4d200d93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4d200d93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4d200d93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4d200d93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4d200d93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4d200d93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4d200d93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4d200d93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4d200d93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4d200d93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4d200d93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4d200d93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4d200d93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4d200d93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4d200d93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4d200d93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4d200d93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4d200d93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4d200d93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4d200d93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4d200d93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4d200d93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4d200d93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4d200d93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4d200d93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4d200d93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4d200d9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4d200d9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4d200d9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4d200d9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4d200d9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4d200d9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4d200d9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4d200d9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4d200d93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4d200d93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4d200d93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4d200d93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f1d4a938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f1d4a938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9E9E9E"/>
              </a:buClr>
              <a:buSzPts val="2400"/>
              <a:buNone/>
              <a:defRPr sz="2400">
                <a:solidFill>
                  <a:srgbClr val="9E9E9E"/>
                </a:solidFill>
              </a:defRPr>
            </a:lvl1pPr>
            <a:lvl2pPr lvl="1"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rtl="0" algn="ctr">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p:txBody>
      </p:sp>
      <p:sp>
        <p:nvSpPr>
          <p:cNvPr id="13" name="Google Shape;13;p2"/>
          <p:cNvSpPr txBox="1"/>
          <p:nvPr>
            <p:ph type="title"/>
          </p:nvPr>
        </p:nvSpPr>
        <p:spPr>
          <a:xfrm>
            <a:off x="407875" y="599125"/>
            <a:ext cx="8340000" cy="22410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4" name="Google Shape;14;p2"/>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Blue/White">
  <p:cSld name="CUSTOM_18">
    <p:spTree>
      <p:nvGrpSpPr>
        <p:cNvPr id="50" name="Shape 50"/>
        <p:cNvGrpSpPr/>
        <p:nvPr/>
      </p:nvGrpSpPr>
      <p:grpSpPr>
        <a:xfrm>
          <a:off x="0" y="0"/>
          <a:ext cx="0" cy="0"/>
          <a:chOff x="0" y="0"/>
          <a:chExt cx="0" cy="0"/>
        </a:xfrm>
      </p:grpSpPr>
      <p:sp>
        <p:nvSpPr>
          <p:cNvPr id="51" name="Google Shape;51;p11"/>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type="title"/>
          </p:nvPr>
        </p:nvSpPr>
        <p:spPr>
          <a:xfrm>
            <a:off x="269375" y="446175"/>
            <a:ext cx="2357100" cy="7155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rgbClr val="FFFFFF"/>
                </a:solidFill>
                <a:latin typeface="Roboto Medium"/>
                <a:ea typeface="Roboto Medium"/>
                <a:cs typeface="Roboto Medium"/>
                <a:sym typeface="Roboto Medium"/>
              </a:defRPr>
            </a:lvl1pPr>
            <a:lvl2pPr lvl="1">
              <a:spcBef>
                <a:spcPts val="0"/>
              </a:spcBef>
              <a:spcAft>
                <a:spcPts val="0"/>
              </a:spcAft>
              <a:buNone/>
              <a:defRPr sz="1800">
                <a:latin typeface="Roboto Medium"/>
                <a:ea typeface="Roboto Medium"/>
                <a:cs typeface="Roboto Medium"/>
                <a:sym typeface="Roboto Medium"/>
              </a:defRPr>
            </a:lvl2pPr>
            <a:lvl3pPr lvl="2">
              <a:spcBef>
                <a:spcPts val="0"/>
              </a:spcBef>
              <a:spcAft>
                <a:spcPts val="0"/>
              </a:spcAft>
              <a:buNone/>
              <a:defRPr sz="1800">
                <a:latin typeface="Roboto Medium"/>
                <a:ea typeface="Roboto Medium"/>
                <a:cs typeface="Roboto Medium"/>
                <a:sym typeface="Roboto Medium"/>
              </a:defRPr>
            </a:lvl3pPr>
            <a:lvl4pPr lvl="3">
              <a:spcBef>
                <a:spcPts val="0"/>
              </a:spcBef>
              <a:spcAft>
                <a:spcPts val="0"/>
              </a:spcAft>
              <a:buNone/>
              <a:defRPr sz="1800">
                <a:latin typeface="Roboto Medium"/>
                <a:ea typeface="Roboto Medium"/>
                <a:cs typeface="Roboto Medium"/>
                <a:sym typeface="Roboto Medium"/>
              </a:defRPr>
            </a:lvl4pPr>
            <a:lvl5pPr lvl="4">
              <a:spcBef>
                <a:spcPts val="0"/>
              </a:spcBef>
              <a:spcAft>
                <a:spcPts val="0"/>
              </a:spcAft>
              <a:buNone/>
              <a:defRPr sz="1800">
                <a:latin typeface="Roboto Medium"/>
                <a:ea typeface="Roboto Medium"/>
                <a:cs typeface="Roboto Medium"/>
                <a:sym typeface="Roboto Medium"/>
              </a:defRPr>
            </a:lvl5pPr>
            <a:lvl6pPr lvl="5">
              <a:spcBef>
                <a:spcPts val="0"/>
              </a:spcBef>
              <a:spcAft>
                <a:spcPts val="0"/>
              </a:spcAft>
              <a:buNone/>
              <a:defRPr sz="1800">
                <a:latin typeface="Roboto Medium"/>
                <a:ea typeface="Roboto Medium"/>
                <a:cs typeface="Roboto Medium"/>
                <a:sym typeface="Roboto Medium"/>
              </a:defRPr>
            </a:lvl6pPr>
            <a:lvl7pPr lvl="6">
              <a:spcBef>
                <a:spcPts val="0"/>
              </a:spcBef>
              <a:spcAft>
                <a:spcPts val="0"/>
              </a:spcAft>
              <a:buNone/>
              <a:defRPr sz="1800">
                <a:latin typeface="Roboto Medium"/>
                <a:ea typeface="Roboto Medium"/>
                <a:cs typeface="Roboto Medium"/>
                <a:sym typeface="Roboto Medium"/>
              </a:defRPr>
            </a:lvl7pPr>
            <a:lvl8pPr lvl="7">
              <a:spcBef>
                <a:spcPts val="0"/>
              </a:spcBef>
              <a:spcAft>
                <a:spcPts val="0"/>
              </a:spcAft>
              <a:buNone/>
              <a:defRPr sz="1800">
                <a:latin typeface="Roboto Medium"/>
                <a:ea typeface="Roboto Medium"/>
                <a:cs typeface="Roboto Medium"/>
                <a:sym typeface="Roboto Medium"/>
              </a:defRPr>
            </a:lvl8pPr>
            <a:lvl9pPr lvl="8">
              <a:spcBef>
                <a:spcPts val="0"/>
              </a:spcBef>
              <a:spcAft>
                <a:spcPts val="0"/>
              </a:spcAft>
              <a:buNone/>
              <a:defRPr sz="1800">
                <a:latin typeface="Roboto Medium"/>
                <a:ea typeface="Roboto Medium"/>
                <a:cs typeface="Roboto Medium"/>
                <a:sym typeface="Roboto Medium"/>
              </a:defRPr>
            </a:lvl9pPr>
          </a:lstStyle>
          <a:p/>
        </p:txBody>
      </p:sp>
      <p:sp>
        <p:nvSpPr>
          <p:cNvPr id="53" name="Google Shape;53;p11"/>
          <p:cNvSpPr txBox="1"/>
          <p:nvPr>
            <p:ph idx="1" type="subTitle"/>
          </p:nvPr>
        </p:nvSpPr>
        <p:spPr>
          <a:xfrm>
            <a:off x="269375" y="1271150"/>
            <a:ext cx="1995000" cy="28875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
        <p:nvSpPr>
          <p:cNvPr id="54" name="Google Shape;54;p11"/>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Confidential + Proprietary</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White/Gray">
  <p:cSld name="CUSTOM_19">
    <p:spTree>
      <p:nvGrpSpPr>
        <p:cNvPr id="55" name="Shape 55"/>
        <p:cNvGrpSpPr/>
        <p:nvPr/>
      </p:nvGrpSpPr>
      <p:grpSpPr>
        <a:xfrm>
          <a:off x="0" y="0"/>
          <a:ext cx="0" cy="0"/>
          <a:chOff x="0" y="0"/>
          <a:chExt cx="0" cy="0"/>
        </a:xfrm>
      </p:grpSpPr>
      <p:sp>
        <p:nvSpPr>
          <p:cNvPr id="56" name="Google Shape;56;p12"/>
          <p:cNvSpPr/>
          <p:nvPr/>
        </p:nvSpPr>
        <p:spPr>
          <a:xfrm>
            <a:off x="3438750" y="-3125"/>
            <a:ext cx="5705400" cy="5143500"/>
          </a:xfrm>
          <a:prstGeom prst="rect">
            <a:avLst/>
          </a:pr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txBox="1"/>
          <p:nvPr>
            <p:ph type="title"/>
          </p:nvPr>
        </p:nvSpPr>
        <p:spPr>
          <a:xfrm>
            <a:off x="311475" y="1649100"/>
            <a:ext cx="2870700" cy="1245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8" name="Google Shape;58;p12"/>
          <p:cNvSpPr txBox="1"/>
          <p:nvPr>
            <p:ph idx="1" type="subTitle"/>
          </p:nvPr>
        </p:nvSpPr>
        <p:spPr>
          <a:xfrm>
            <a:off x="311475" y="2870125"/>
            <a:ext cx="2744400" cy="13638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CUSTOM_9">
    <p:bg>
      <p:bgPr>
        <a:solidFill>
          <a:srgbClr val="FFFFFF"/>
        </a:solidFill>
      </p:bgPr>
    </p:bg>
    <p:spTree>
      <p:nvGrpSpPr>
        <p:cNvPr id="59" name="Shape 59"/>
        <p:cNvGrpSpPr/>
        <p:nvPr/>
      </p:nvGrpSpPr>
      <p:grpSpPr>
        <a:xfrm>
          <a:off x="0" y="0"/>
          <a:ext cx="0" cy="0"/>
          <a:chOff x="0" y="0"/>
          <a:chExt cx="0" cy="0"/>
        </a:xfrm>
      </p:grpSpPr>
      <p:sp>
        <p:nvSpPr>
          <p:cNvPr id="60" name="Google Shape;60;p13"/>
          <p:cNvSpPr txBox="1"/>
          <p:nvPr/>
        </p:nvSpPr>
        <p:spPr>
          <a:xfrm>
            <a:off x="62725" y="3742198"/>
            <a:ext cx="7332000" cy="6558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GB"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indent="0" lvl="0" marL="0" rtl="0" algn="l">
              <a:spcBef>
                <a:spcPts val="0"/>
              </a:spcBef>
              <a:spcAft>
                <a:spcPts val="0"/>
              </a:spcAft>
              <a:buNone/>
            </a:pPr>
            <a:r>
              <a:t/>
            </a:r>
            <a:endParaRPr sz="2500">
              <a:solidFill>
                <a:srgbClr val="FFFFFF"/>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BLANK_1">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 Dark Gray">
  <p:cSld name="CUSTOM_16">
    <p:bg>
      <p:bgPr>
        <a:solidFill>
          <a:srgbClr val="424242"/>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555575" y="1742550"/>
            <a:ext cx="7046100" cy="9429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a:ea typeface="Roboto"/>
                <a:cs typeface="Roboto"/>
                <a:sym typeface="Roboto"/>
              </a:defRPr>
            </a:lvl1pPr>
            <a:lvl2pPr lvl="1">
              <a:spcBef>
                <a:spcPts val="0"/>
              </a:spcBef>
              <a:spcAft>
                <a:spcPts val="0"/>
              </a:spcAft>
              <a:buNone/>
              <a:defRPr sz="3600">
                <a:solidFill>
                  <a:srgbClr val="FFFFFF"/>
                </a:solidFill>
                <a:latin typeface="Roboto"/>
                <a:ea typeface="Roboto"/>
                <a:cs typeface="Roboto"/>
                <a:sym typeface="Roboto"/>
              </a:defRPr>
            </a:lvl2pPr>
            <a:lvl3pPr lvl="2">
              <a:spcBef>
                <a:spcPts val="0"/>
              </a:spcBef>
              <a:spcAft>
                <a:spcPts val="0"/>
              </a:spcAft>
              <a:buNone/>
              <a:defRPr sz="3600">
                <a:solidFill>
                  <a:srgbClr val="FFFFFF"/>
                </a:solidFill>
                <a:latin typeface="Roboto"/>
                <a:ea typeface="Roboto"/>
                <a:cs typeface="Roboto"/>
                <a:sym typeface="Roboto"/>
              </a:defRPr>
            </a:lvl3pPr>
            <a:lvl4pPr lvl="3">
              <a:spcBef>
                <a:spcPts val="0"/>
              </a:spcBef>
              <a:spcAft>
                <a:spcPts val="0"/>
              </a:spcAft>
              <a:buNone/>
              <a:defRPr sz="3600">
                <a:solidFill>
                  <a:srgbClr val="FFFFFF"/>
                </a:solidFill>
                <a:latin typeface="Roboto"/>
                <a:ea typeface="Roboto"/>
                <a:cs typeface="Roboto"/>
                <a:sym typeface="Roboto"/>
              </a:defRPr>
            </a:lvl4pPr>
            <a:lvl5pPr lvl="4">
              <a:spcBef>
                <a:spcPts val="0"/>
              </a:spcBef>
              <a:spcAft>
                <a:spcPts val="0"/>
              </a:spcAft>
              <a:buNone/>
              <a:defRPr sz="3600">
                <a:solidFill>
                  <a:srgbClr val="FFFFFF"/>
                </a:solidFill>
                <a:latin typeface="Roboto"/>
                <a:ea typeface="Roboto"/>
                <a:cs typeface="Roboto"/>
                <a:sym typeface="Roboto"/>
              </a:defRPr>
            </a:lvl5pPr>
            <a:lvl6pPr lvl="5">
              <a:spcBef>
                <a:spcPts val="0"/>
              </a:spcBef>
              <a:spcAft>
                <a:spcPts val="0"/>
              </a:spcAft>
              <a:buNone/>
              <a:defRPr sz="3600">
                <a:solidFill>
                  <a:srgbClr val="FFFFFF"/>
                </a:solidFill>
                <a:latin typeface="Roboto"/>
                <a:ea typeface="Roboto"/>
                <a:cs typeface="Roboto"/>
                <a:sym typeface="Roboto"/>
              </a:defRPr>
            </a:lvl6pPr>
            <a:lvl7pPr lvl="6">
              <a:spcBef>
                <a:spcPts val="0"/>
              </a:spcBef>
              <a:spcAft>
                <a:spcPts val="0"/>
              </a:spcAft>
              <a:buNone/>
              <a:defRPr sz="3600">
                <a:solidFill>
                  <a:srgbClr val="FFFFFF"/>
                </a:solidFill>
                <a:latin typeface="Roboto"/>
                <a:ea typeface="Roboto"/>
                <a:cs typeface="Roboto"/>
                <a:sym typeface="Roboto"/>
              </a:defRPr>
            </a:lvl7pPr>
            <a:lvl8pPr lvl="7">
              <a:spcBef>
                <a:spcPts val="0"/>
              </a:spcBef>
              <a:spcAft>
                <a:spcPts val="0"/>
              </a:spcAft>
              <a:buNone/>
              <a:defRPr sz="3600">
                <a:solidFill>
                  <a:srgbClr val="FFFFFF"/>
                </a:solidFill>
                <a:latin typeface="Roboto"/>
                <a:ea typeface="Roboto"/>
                <a:cs typeface="Roboto"/>
                <a:sym typeface="Roboto"/>
              </a:defRPr>
            </a:lvl8pPr>
            <a:lvl9pPr lvl="8">
              <a:spcBef>
                <a:spcPts val="0"/>
              </a:spcBef>
              <a:spcAft>
                <a:spcPts val="0"/>
              </a:spcAft>
              <a:buNone/>
              <a:defRPr sz="3600">
                <a:solidFill>
                  <a:srgbClr val="FFFFFF"/>
                </a:solidFill>
                <a:latin typeface="Roboto"/>
                <a:ea typeface="Roboto"/>
                <a:cs typeface="Roboto"/>
                <a:sym typeface="Roboto"/>
              </a:defRPr>
            </a:lvl9pPr>
          </a:lstStyle>
          <a:p/>
        </p:txBody>
      </p:sp>
      <p:sp>
        <p:nvSpPr>
          <p:cNvPr id="64" name="Google Shape;64;p15"/>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 Blue">
  <p:cSld name="CUSTOM_17">
    <p:bg>
      <p:bgPr>
        <a:solidFill>
          <a:srgbClr val="1E88E5"/>
        </a:solidFill>
      </p:bgPr>
    </p:bg>
    <p:spTree>
      <p:nvGrpSpPr>
        <p:cNvPr id="65" name="Shape 65"/>
        <p:cNvGrpSpPr/>
        <p:nvPr/>
      </p:nvGrpSpPr>
      <p:grpSpPr>
        <a:xfrm>
          <a:off x="0" y="0"/>
          <a:ext cx="0" cy="0"/>
          <a:chOff x="0" y="0"/>
          <a:chExt cx="0" cy="0"/>
        </a:xfrm>
      </p:grpSpPr>
      <p:sp>
        <p:nvSpPr>
          <p:cNvPr id="66" name="Google Shape;66;p16"/>
          <p:cNvSpPr txBox="1"/>
          <p:nvPr/>
        </p:nvSpPr>
        <p:spPr>
          <a:xfrm>
            <a:off x="887225" y="1680143"/>
            <a:ext cx="4291200" cy="8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Roboto"/>
              <a:ea typeface="Roboto"/>
              <a:cs typeface="Roboto"/>
              <a:sym typeface="Roboto"/>
            </a:endParaRPr>
          </a:p>
        </p:txBody>
      </p:sp>
      <p:sp>
        <p:nvSpPr>
          <p:cNvPr id="67" name="Google Shape;67;p16"/>
          <p:cNvSpPr txBox="1"/>
          <p:nvPr>
            <p:ph type="title"/>
          </p:nvPr>
        </p:nvSpPr>
        <p:spPr>
          <a:xfrm>
            <a:off x="555575" y="1742550"/>
            <a:ext cx="7046100" cy="94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p:txBody>
      </p:sp>
      <p:sp>
        <p:nvSpPr>
          <p:cNvPr id="68" name="Google Shape;68;p16"/>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69" name="Google Shape;69;p16"/>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 Light Gray">
  <p:cSld name="CUSTOM_16_1_1">
    <p:bg>
      <p:bgPr>
        <a:solidFill>
          <a:srgbClr val="EEEEEE"/>
        </a:solidFill>
      </p:bgPr>
    </p:bg>
    <p:spTree>
      <p:nvGrpSpPr>
        <p:cNvPr id="70" name="Shape 70"/>
        <p:cNvGrpSpPr/>
        <p:nvPr/>
      </p:nvGrpSpPr>
      <p:grpSpPr>
        <a:xfrm>
          <a:off x="0" y="0"/>
          <a:ext cx="0" cy="0"/>
          <a:chOff x="0" y="0"/>
          <a:chExt cx="0" cy="0"/>
        </a:xfrm>
      </p:grpSpPr>
      <p:sp>
        <p:nvSpPr>
          <p:cNvPr id="71" name="Google Shape;71;p17"/>
          <p:cNvSpPr txBox="1"/>
          <p:nvPr/>
        </p:nvSpPr>
        <p:spPr>
          <a:xfrm>
            <a:off x="609600" y="1659900"/>
            <a:ext cx="8330700" cy="140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4800">
              <a:solidFill>
                <a:srgbClr val="595959"/>
              </a:solidFill>
              <a:latin typeface="Roboto Light"/>
              <a:ea typeface="Roboto Light"/>
              <a:cs typeface="Roboto Light"/>
              <a:sym typeface="Roboto Light"/>
            </a:endParaRPr>
          </a:p>
        </p:txBody>
      </p:sp>
      <p:sp>
        <p:nvSpPr>
          <p:cNvPr id="72" name="Google Shape;72;p17"/>
          <p:cNvSpPr txBox="1"/>
          <p:nvPr>
            <p:ph type="title"/>
          </p:nvPr>
        </p:nvSpPr>
        <p:spPr>
          <a:xfrm>
            <a:off x="552025" y="1738250"/>
            <a:ext cx="7494900" cy="156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p:txBody>
      </p:sp>
      <p:sp>
        <p:nvSpPr>
          <p:cNvPr id="73" name="Google Shape;73;p17"/>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p:txBody>
      </p:sp>
      <p:sp>
        <p:nvSpPr>
          <p:cNvPr id="74" name="Google Shape;74;p17"/>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p:cSld name="CUSTOM_11">
    <p:bg>
      <p:bgPr>
        <a:solidFill>
          <a:srgbClr val="1E88E5"/>
        </a:solidFill>
      </p:bgPr>
    </p:bg>
    <p:spTree>
      <p:nvGrpSpPr>
        <p:cNvPr id="75" name="Shape 75"/>
        <p:cNvGrpSpPr/>
        <p:nvPr/>
      </p:nvGrpSpPr>
      <p:grpSpPr>
        <a:xfrm>
          <a:off x="0" y="0"/>
          <a:ext cx="0" cy="0"/>
          <a:chOff x="0" y="0"/>
          <a:chExt cx="0" cy="0"/>
        </a:xfrm>
      </p:grpSpPr>
      <p:sp>
        <p:nvSpPr>
          <p:cNvPr id="76" name="Google Shape;76;p18"/>
          <p:cNvSpPr/>
          <p:nvPr/>
        </p:nvSpPr>
        <p:spPr>
          <a:xfrm>
            <a:off x="0" y="0"/>
            <a:ext cx="457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txBox="1"/>
          <p:nvPr>
            <p:ph type="title"/>
          </p:nvPr>
        </p:nvSpPr>
        <p:spPr>
          <a:xfrm>
            <a:off x="176350" y="248700"/>
            <a:ext cx="4182600" cy="6783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Roboto"/>
                <a:ea typeface="Roboto"/>
                <a:cs typeface="Roboto"/>
                <a:sym typeface="Robo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8" name="Google Shape;78;p18"/>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p:cSld name="CUSTOM_12">
    <p:bg>
      <p:bgPr>
        <a:solidFill>
          <a:srgbClr val="1E88E5"/>
        </a:solidFill>
      </p:bgPr>
    </p:bg>
    <p:spTree>
      <p:nvGrpSpPr>
        <p:cNvPr id="79" name="Shape 79"/>
        <p:cNvGrpSpPr/>
        <p:nvPr/>
      </p:nvGrpSpPr>
      <p:grpSpPr>
        <a:xfrm>
          <a:off x="0" y="0"/>
          <a:ext cx="0" cy="0"/>
          <a:chOff x="0" y="0"/>
          <a:chExt cx="0" cy="0"/>
        </a:xfrm>
      </p:grpSpPr>
      <p:sp>
        <p:nvSpPr>
          <p:cNvPr id="80" name="Google Shape;80;p19"/>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p:nvPr/>
        </p:nvSpPr>
        <p:spPr>
          <a:xfrm>
            <a:off x="610200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
        <p:nvSpPr>
          <p:cNvPr id="83" name="Google Shape;83;p19"/>
          <p:cNvSpPr txBox="1"/>
          <p:nvPr>
            <p:ph type="title"/>
          </p:nvPr>
        </p:nvSpPr>
        <p:spPr>
          <a:xfrm>
            <a:off x="176350" y="248700"/>
            <a:ext cx="2702700" cy="9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txBox="1"/>
          <p:nvPr>
            <p:ph idx="1" type="subTitle"/>
          </p:nvPr>
        </p:nvSpPr>
        <p:spPr>
          <a:xfrm>
            <a:off x="244150" y="1300600"/>
            <a:ext cx="2315100" cy="26433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1200"/>
              </a:spcBef>
              <a:spcAft>
                <a:spcPts val="0"/>
              </a:spcAft>
              <a:buNone/>
              <a:defRPr>
                <a:solidFill>
                  <a:srgbClr val="FFFFFF"/>
                </a:solidFill>
              </a:defRPr>
            </a:lvl2pPr>
            <a:lvl3pPr lvl="2">
              <a:spcBef>
                <a:spcPts val="1200"/>
              </a:spcBef>
              <a:spcAft>
                <a:spcPts val="0"/>
              </a:spcAft>
              <a:buNone/>
              <a:defRPr>
                <a:solidFill>
                  <a:srgbClr val="FFFFFF"/>
                </a:solidFill>
              </a:defRPr>
            </a:lvl3pPr>
            <a:lvl4pPr lvl="3">
              <a:spcBef>
                <a:spcPts val="1200"/>
              </a:spcBef>
              <a:spcAft>
                <a:spcPts val="0"/>
              </a:spcAft>
              <a:buNone/>
              <a:defRPr>
                <a:solidFill>
                  <a:srgbClr val="FFFFFF"/>
                </a:solidFill>
              </a:defRPr>
            </a:lvl4pPr>
            <a:lvl5pPr lvl="4">
              <a:spcBef>
                <a:spcPts val="1200"/>
              </a:spcBef>
              <a:spcAft>
                <a:spcPts val="0"/>
              </a:spcAft>
              <a:buNone/>
              <a:defRPr>
                <a:solidFill>
                  <a:srgbClr val="FFFFFF"/>
                </a:solidFill>
              </a:defRPr>
            </a:lvl5pPr>
            <a:lvl6pPr lvl="5">
              <a:spcBef>
                <a:spcPts val="1200"/>
              </a:spcBef>
              <a:spcAft>
                <a:spcPts val="0"/>
              </a:spcAft>
              <a:buNone/>
              <a:defRPr>
                <a:solidFill>
                  <a:srgbClr val="FFFFFF"/>
                </a:solidFill>
              </a:defRPr>
            </a:lvl6pPr>
            <a:lvl7pPr lvl="6">
              <a:spcBef>
                <a:spcPts val="1200"/>
              </a:spcBef>
              <a:spcAft>
                <a:spcPts val="0"/>
              </a:spcAft>
              <a:buNone/>
              <a:defRPr>
                <a:solidFill>
                  <a:srgbClr val="FFFFFF"/>
                </a:solidFill>
              </a:defRPr>
            </a:lvl7pPr>
            <a:lvl8pPr lvl="7">
              <a:spcBef>
                <a:spcPts val="1200"/>
              </a:spcBef>
              <a:spcAft>
                <a:spcPts val="0"/>
              </a:spcAft>
              <a:buNone/>
              <a:defRPr>
                <a:solidFill>
                  <a:srgbClr val="FFFFFF"/>
                </a:solidFill>
              </a:defRPr>
            </a:lvl8pPr>
            <a:lvl9pPr lvl="8">
              <a:spcBef>
                <a:spcPts val="1200"/>
              </a:spcBef>
              <a:spcAft>
                <a:spcPts val="1200"/>
              </a:spcAft>
              <a:buNone/>
              <a:defRPr>
                <a:solidFill>
                  <a:srgbClr val="FFFFFF"/>
                </a:solidFill>
              </a:defRPr>
            </a:lvl9pPr>
          </a:lstStyle>
          <a:p/>
        </p:txBody>
      </p:sp>
      <p:sp>
        <p:nvSpPr>
          <p:cNvPr id="85" name="Google Shape;85;p19"/>
          <p:cNvSpPr txBox="1"/>
          <p:nvPr>
            <p:ph idx="2" type="subTitle"/>
          </p:nvPr>
        </p:nvSpPr>
        <p:spPr>
          <a:xfrm>
            <a:off x="3332975" y="316550"/>
            <a:ext cx="2315100" cy="456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86" name="Google Shape;86;p19"/>
          <p:cNvSpPr txBox="1"/>
          <p:nvPr>
            <p:ph idx="3" type="subTitle"/>
          </p:nvPr>
        </p:nvSpPr>
        <p:spPr>
          <a:xfrm>
            <a:off x="6465450" y="342250"/>
            <a:ext cx="2315100" cy="456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White">
  <p:cSld name="BIG_NUMBER_1_1_1_1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nvSpPr>
        <p:spPr>
          <a:xfrm>
            <a:off x="1590150" y="1755443"/>
            <a:ext cx="59637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89" name="Google Shape;89;p20"/>
          <p:cNvCxnSpPr/>
          <p:nvPr/>
        </p:nvCxnSpPr>
        <p:spPr>
          <a:xfrm rot="10800000">
            <a:off x="2178600" y="1109800"/>
            <a:ext cx="2062800" cy="0"/>
          </a:xfrm>
          <a:prstGeom prst="straightConnector1">
            <a:avLst/>
          </a:prstGeom>
          <a:noFill/>
          <a:ln cap="flat" cmpd="sng" w="9525">
            <a:solidFill>
              <a:srgbClr val="1E88E5"/>
            </a:solidFill>
            <a:prstDash val="dot"/>
            <a:round/>
            <a:headEnd len="med" w="med" type="none"/>
            <a:tailEnd len="med" w="med" type="none"/>
          </a:ln>
        </p:spPr>
      </p:cxnSp>
      <p:cxnSp>
        <p:nvCxnSpPr>
          <p:cNvPr id="90" name="Google Shape;90;p20"/>
          <p:cNvCxnSpPr/>
          <p:nvPr/>
        </p:nvCxnSpPr>
        <p:spPr>
          <a:xfrm rot="10800000">
            <a:off x="4902600" y="1116500"/>
            <a:ext cx="2062800" cy="0"/>
          </a:xfrm>
          <a:prstGeom prst="straightConnector1">
            <a:avLst/>
          </a:prstGeom>
          <a:noFill/>
          <a:ln cap="flat" cmpd="sng" w="9525">
            <a:solidFill>
              <a:srgbClr val="1E88E5"/>
            </a:solidFill>
            <a:prstDash val="dot"/>
            <a:round/>
            <a:headEnd len="med" w="med" type="none"/>
            <a:tailEnd len="med" w="med" type="none"/>
          </a:ln>
        </p:spPr>
      </p:cxnSp>
      <p:cxnSp>
        <p:nvCxnSpPr>
          <p:cNvPr id="91" name="Google Shape;91;p20"/>
          <p:cNvCxnSpPr/>
          <p:nvPr/>
        </p:nvCxnSpPr>
        <p:spPr>
          <a:xfrm rot="10800000">
            <a:off x="2178525" y="3047475"/>
            <a:ext cx="4806600" cy="0"/>
          </a:xfrm>
          <a:prstGeom prst="straightConnector1">
            <a:avLst/>
          </a:prstGeom>
          <a:noFill/>
          <a:ln cap="flat" cmpd="sng" w="9525">
            <a:solidFill>
              <a:srgbClr val="1E88E5"/>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_1_1">
    <p:bg>
      <p:bgPr>
        <a:solidFill>
          <a:srgbClr val="FFFFFF"/>
        </a:solidFill>
      </p:bgPr>
    </p:bg>
    <p:spTree>
      <p:nvGrpSpPr>
        <p:cNvPr id="15" name="Shape 15"/>
        <p:cNvGrpSpPr/>
        <p:nvPr/>
      </p:nvGrpSpPr>
      <p:grpSpPr>
        <a:xfrm>
          <a:off x="0" y="0"/>
          <a:ext cx="0" cy="0"/>
          <a:chOff x="0" y="0"/>
          <a:chExt cx="0" cy="0"/>
        </a:xfrm>
      </p:grpSpPr>
      <p:sp>
        <p:nvSpPr>
          <p:cNvPr id="16" name="Google Shape;16;p3"/>
          <p:cNvSpPr txBox="1"/>
          <p:nvPr>
            <p:ph idx="1" type="subTitle"/>
          </p:nvPr>
        </p:nvSpPr>
        <p:spPr>
          <a:xfrm>
            <a:off x="3431225" y="2350500"/>
            <a:ext cx="5853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p:txBody>
      </p:sp>
      <p:sp>
        <p:nvSpPr>
          <p:cNvPr id="17" name="Google Shape;17;p3"/>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FFFFFF"/>
                </a:solidFill>
                <a:latin typeface="Roboto Mono Regular"/>
                <a:ea typeface="Roboto Mono Regular"/>
                <a:cs typeface="Roboto Mono Regular"/>
                <a:sym typeface="Roboto Mono Regular"/>
              </a:rPr>
              <a:t>Confidential + Proprietary</a:t>
            </a:r>
            <a:endParaRPr sz="600">
              <a:solidFill>
                <a:srgbClr val="FFFFFF"/>
              </a:solidFill>
              <a:latin typeface="Roboto Mono Regular"/>
              <a:ea typeface="Roboto Mono Regular"/>
              <a:cs typeface="Roboto Mono Regular"/>
              <a:sym typeface="Roboto Mono Regular"/>
            </a:endParaRPr>
          </a:p>
        </p:txBody>
      </p:sp>
      <p:pic>
        <p:nvPicPr>
          <p:cNvPr id="18" name="Google Shape;18;p3"/>
          <p:cNvPicPr preferRelativeResize="0"/>
          <p:nvPr/>
        </p:nvPicPr>
        <p:blipFill>
          <a:blip r:embed="rId2">
            <a:alphaModFix/>
          </a:blip>
          <a:stretch>
            <a:fillRect/>
          </a:stretch>
        </p:blipFill>
        <p:spPr>
          <a:xfrm>
            <a:off x="731075" y="978006"/>
            <a:ext cx="2655700" cy="2655700"/>
          </a:xfrm>
          <a:prstGeom prst="rect">
            <a:avLst/>
          </a:prstGeom>
          <a:noFill/>
          <a:ln>
            <a:noFill/>
          </a:ln>
        </p:spPr>
      </p:pic>
      <p:sp>
        <p:nvSpPr>
          <p:cNvPr id="19" name="Google Shape;19;p3"/>
          <p:cNvSpPr txBox="1"/>
          <p:nvPr>
            <p:ph type="title"/>
          </p:nvPr>
        </p:nvSpPr>
        <p:spPr>
          <a:xfrm>
            <a:off x="3379325" y="365100"/>
            <a:ext cx="5957400" cy="1985400"/>
          </a:xfrm>
          <a:prstGeom prst="rect">
            <a:avLst/>
          </a:prstGeom>
        </p:spPr>
        <p:txBody>
          <a:bodyPr anchorCtr="0" anchor="b" bIns="91425" lIns="91425" spcFirstLastPara="1" rIns="91425" wrap="square" tIns="91425">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20" name="Google Shape;20;p3"/>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2" name="Shape 92"/>
        <p:cNvGrpSpPr/>
        <p:nvPr/>
      </p:nvGrpSpPr>
      <p:grpSpPr>
        <a:xfrm>
          <a:off x="0" y="0"/>
          <a:ext cx="0" cy="0"/>
          <a:chOff x="0" y="0"/>
          <a:chExt cx="0" cy="0"/>
        </a:xfrm>
      </p:grpSpPr>
      <p:sp>
        <p:nvSpPr>
          <p:cNvPr id="93" name="Google Shape;93;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4" name="Google Shape;94;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6" name="Shape 96"/>
        <p:cNvGrpSpPr/>
        <p:nvPr/>
      </p:nvGrpSpPr>
      <p:grpSpPr>
        <a:xfrm>
          <a:off x="0" y="0"/>
          <a:ext cx="0" cy="0"/>
          <a:chOff x="0" y="0"/>
          <a:chExt cx="0" cy="0"/>
        </a:xfrm>
      </p:grpSpPr>
      <p:sp>
        <p:nvSpPr>
          <p:cNvPr id="97" name="Google Shape;9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8" name="Google Shape;9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99" name="Shape 99"/>
        <p:cNvGrpSpPr/>
        <p:nvPr/>
      </p:nvGrpSpPr>
      <p:grpSpPr>
        <a:xfrm>
          <a:off x="0" y="0"/>
          <a:ext cx="0" cy="0"/>
          <a:chOff x="0" y="0"/>
          <a:chExt cx="0" cy="0"/>
        </a:xfrm>
      </p:grpSpPr>
      <p:sp>
        <p:nvSpPr>
          <p:cNvPr id="100" name="Google Shape;100;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1" name="Google Shape;101;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2" name="Shape 102"/>
        <p:cNvGrpSpPr/>
        <p:nvPr/>
      </p:nvGrpSpPr>
      <p:grpSpPr>
        <a:xfrm>
          <a:off x="0" y="0"/>
          <a:ext cx="0" cy="0"/>
          <a:chOff x="0" y="0"/>
          <a:chExt cx="0" cy="0"/>
        </a:xfrm>
      </p:grpSpPr>
      <p:sp>
        <p:nvSpPr>
          <p:cNvPr id="103" name="Google Shape;103;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4" name="Google Shape;104;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09" name="Shape 109"/>
        <p:cNvGrpSpPr/>
        <p:nvPr/>
      </p:nvGrpSpPr>
      <p:grpSpPr>
        <a:xfrm>
          <a:off x="0" y="0"/>
          <a:ext cx="0" cy="0"/>
          <a:chOff x="0" y="0"/>
          <a:chExt cx="0" cy="0"/>
        </a:xfrm>
      </p:grpSpPr>
      <p:sp>
        <p:nvSpPr>
          <p:cNvPr id="110" name="Google Shape;110;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113" name="Shape 113"/>
        <p:cNvGrpSpPr/>
        <p:nvPr/>
      </p:nvGrpSpPr>
      <p:grpSpPr>
        <a:xfrm>
          <a:off x="0" y="0"/>
          <a:ext cx="0" cy="0"/>
          <a:chOff x="0" y="0"/>
          <a:chExt cx="0" cy="0"/>
        </a:xfrm>
      </p:grpSpPr>
      <p:sp>
        <p:nvSpPr>
          <p:cNvPr id="114" name="Google Shape;114;p2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5" name="Google Shape;115;p2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6" name="Google Shape;116;p2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C presentation templates">
  <p:cSld name="TITLE_3">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29"/>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21" name="Shape 121"/>
        <p:cNvGrpSpPr/>
        <p:nvPr/>
      </p:nvGrpSpPr>
      <p:grpSpPr>
        <a:xfrm>
          <a:off x="0" y="0"/>
          <a:ext cx="0" cy="0"/>
          <a:chOff x="0" y="0"/>
          <a:chExt cx="0" cy="0"/>
        </a:xfrm>
      </p:grpSpPr>
      <p:sp>
        <p:nvSpPr>
          <p:cNvPr id="122" name="Google Shape;122;p30"/>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spcBef>
                <a:spcPts val="0"/>
              </a:spcBef>
              <a:spcAft>
                <a:spcPts val="0"/>
              </a:spcAft>
              <a:buClr>
                <a:srgbClr val="231F20"/>
              </a:buClr>
              <a:buSzPts val="3900"/>
              <a:buFont typeface="Verdana"/>
              <a:buNone/>
              <a:defRPr sz="5200"/>
            </a:lvl1pPr>
            <a:lvl2pPr lvl="1" rtl="0" algn="ctr">
              <a:spcBef>
                <a:spcPts val="0"/>
              </a:spcBef>
              <a:spcAft>
                <a:spcPts val="0"/>
              </a:spcAft>
              <a:buSzPts val="3900"/>
              <a:buNone/>
              <a:defRPr sz="5200"/>
            </a:lvl2pPr>
            <a:lvl3pPr lvl="2" rtl="0" algn="ctr">
              <a:spcBef>
                <a:spcPts val="0"/>
              </a:spcBef>
              <a:spcAft>
                <a:spcPts val="0"/>
              </a:spcAft>
              <a:buSzPts val="3900"/>
              <a:buNone/>
              <a:defRPr sz="5200"/>
            </a:lvl3pPr>
            <a:lvl4pPr lvl="3" rtl="0" algn="ctr">
              <a:spcBef>
                <a:spcPts val="0"/>
              </a:spcBef>
              <a:spcAft>
                <a:spcPts val="0"/>
              </a:spcAft>
              <a:buSzPts val="3900"/>
              <a:buNone/>
              <a:defRPr sz="5200"/>
            </a:lvl4pPr>
            <a:lvl5pPr lvl="4" rtl="0" algn="ctr">
              <a:spcBef>
                <a:spcPts val="0"/>
              </a:spcBef>
              <a:spcAft>
                <a:spcPts val="0"/>
              </a:spcAft>
              <a:buSzPts val="3900"/>
              <a:buNone/>
              <a:defRPr sz="5200"/>
            </a:lvl5pPr>
            <a:lvl6pPr lvl="5" rtl="0" algn="ctr">
              <a:spcBef>
                <a:spcPts val="0"/>
              </a:spcBef>
              <a:spcAft>
                <a:spcPts val="0"/>
              </a:spcAft>
              <a:buSzPts val="3900"/>
              <a:buNone/>
              <a:defRPr sz="5200"/>
            </a:lvl6pPr>
            <a:lvl7pPr lvl="6" rtl="0" algn="ctr">
              <a:spcBef>
                <a:spcPts val="0"/>
              </a:spcBef>
              <a:spcAft>
                <a:spcPts val="0"/>
              </a:spcAft>
              <a:buSzPts val="3900"/>
              <a:buNone/>
              <a:defRPr sz="5200"/>
            </a:lvl7pPr>
            <a:lvl8pPr lvl="7" rtl="0" algn="ctr">
              <a:spcBef>
                <a:spcPts val="0"/>
              </a:spcBef>
              <a:spcAft>
                <a:spcPts val="0"/>
              </a:spcAft>
              <a:buSzPts val="3900"/>
              <a:buNone/>
              <a:defRPr sz="5200"/>
            </a:lvl8pPr>
            <a:lvl9pPr lvl="8" rtl="0" algn="ctr">
              <a:spcBef>
                <a:spcPts val="0"/>
              </a:spcBef>
              <a:spcAft>
                <a:spcPts val="0"/>
              </a:spcAft>
              <a:buSzPts val="3900"/>
              <a:buNone/>
              <a:defRPr sz="5200"/>
            </a:lvl9pPr>
          </a:lstStyle>
          <a:p/>
        </p:txBody>
      </p:sp>
      <p:sp>
        <p:nvSpPr>
          <p:cNvPr id="123" name="Google Shape;123;p30"/>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Font typeface="Calibri"/>
              <a:buNone/>
              <a:defRPr sz="2800"/>
            </a:lvl1pPr>
            <a:lvl2pPr lvl="1" rtl="0" algn="ctr">
              <a:lnSpc>
                <a:spcPct val="100000"/>
              </a:lnSpc>
              <a:spcBef>
                <a:spcPts val="0"/>
              </a:spcBef>
              <a:spcAft>
                <a:spcPts val="0"/>
              </a:spcAft>
              <a:buSzPts val="2100"/>
              <a:buFont typeface="Calibri"/>
              <a:buNone/>
              <a:defRPr sz="2800"/>
            </a:lvl2pPr>
            <a:lvl3pPr lvl="2" rtl="0" algn="ctr">
              <a:lnSpc>
                <a:spcPct val="100000"/>
              </a:lnSpc>
              <a:spcBef>
                <a:spcPts val="0"/>
              </a:spcBef>
              <a:spcAft>
                <a:spcPts val="0"/>
              </a:spcAft>
              <a:buSzPts val="2100"/>
              <a:buFont typeface="Calibri"/>
              <a:buNone/>
              <a:defRPr sz="2800"/>
            </a:lvl3pPr>
            <a:lvl4pPr lvl="3" rtl="0" algn="ctr">
              <a:lnSpc>
                <a:spcPct val="100000"/>
              </a:lnSpc>
              <a:spcBef>
                <a:spcPts val="0"/>
              </a:spcBef>
              <a:spcAft>
                <a:spcPts val="0"/>
              </a:spcAft>
              <a:buSzPts val="2100"/>
              <a:buFont typeface="Calibri"/>
              <a:buNone/>
              <a:defRPr sz="2800"/>
            </a:lvl4pPr>
            <a:lvl5pPr lvl="4" rtl="0" algn="ctr">
              <a:lnSpc>
                <a:spcPct val="100000"/>
              </a:lnSpc>
              <a:spcBef>
                <a:spcPts val="0"/>
              </a:spcBef>
              <a:spcAft>
                <a:spcPts val="0"/>
              </a:spcAft>
              <a:buSzPts val="2100"/>
              <a:buFont typeface="Calibri"/>
              <a:buNone/>
              <a:defRPr sz="2800"/>
            </a:lvl5pPr>
            <a:lvl6pPr lvl="5" rtl="0" algn="ctr">
              <a:lnSpc>
                <a:spcPct val="100000"/>
              </a:lnSpc>
              <a:spcBef>
                <a:spcPts val="0"/>
              </a:spcBef>
              <a:spcAft>
                <a:spcPts val="0"/>
              </a:spcAft>
              <a:buSzPts val="2100"/>
              <a:buFont typeface="Calibri"/>
              <a:buNone/>
              <a:defRPr sz="2800"/>
            </a:lvl6pPr>
            <a:lvl7pPr lvl="6" rtl="0" algn="ctr">
              <a:lnSpc>
                <a:spcPct val="100000"/>
              </a:lnSpc>
              <a:spcBef>
                <a:spcPts val="0"/>
              </a:spcBef>
              <a:spcAft>
                <a:spcPts val="0"/>
              </a:spcAft>
              <a:buSzPts val="2100"/>
              <a:buFont typeface="Calibri"/>
              <a:buNone/>
              <a:defRPr sz="2800"/>
            </a:lvl7pPr>
            <a:lvl8pPr lvl="7" rtl="0" algn="ctr">
              <a:lnSpc>
                <a:spcPct val="100000"/>
              </a:lnSpc>
              <a:spcBef>
                <a:spcPts val="0"/>
              </a:spcBef>
              <a:spcAft>
                <a:spcPts val="0"/>
              </a:spcAft>
              <a:buSzPts val="2100"/>
              <a:buFont typeface="Calibri"/>
              <a:buNone/>
              <a:defRPr sz="2800"/>
            </a:lvl8pPr>
            <a:lvl9pPr lvl="8" rtl="0" algn="ctr">
              <a:lnSpc>
                <a:spcPct val="100000"/>
              </a:lnSpc>
              <a:spcBef>
                <a:spcPts val="0"/>
              </a:spcBef>
              <a:spcAft>
                <a:spcPts val="0"/>
              </a:spcAft>
              <a:buSzPts val="2100"/>
              <a:buFont typeface="Calibri"/>
              <a:buNone/>
              <a:defRPr sz="2800"/>
            </a:lvl9pPr>
          </a:lstStyle>
          <a:p/>
        </p:txBody>
      </p:sp>
      <p:sp>
        <p:nvSpPr>
          <p:cNvPr id="124" name="Google Shape;124;p3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1pPr>
            <a:lvl2pPr indent="0" lvl="1"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2pPr>
            <a:lvl3pPr indent="0" lvl="2"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3pPr>
            <a:lvl4pPr indent="0" lvl="3"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4pPr>
            <a:lvl5pPr indent="0" lvl="4"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5pPr>
            <a:lvl6pPr indent="0" lvl="5"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6pPr>
            <a:lvl7pPr indent="0" lvl="6"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7pPr>
            <a:lvl8pPr indent="0" lvl="7"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8pPr>
            <a:lvl9pPr indent="0" lvl="8"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20">
    <p:spTree>
      <p:nvGrpSpPr>
        <p:cNvPr id="21" name="Shape 21"/>
        <p:cNvGrpSpPr/>
        <p:nvPr/>
      </p:nvGrpSpPr>
      <p:grpSpPr>
        <a:xfrm>
          <a:off x="0" y="0"/>
          <a:ext cx="0" cy="0"/>
          <a:chOff x="0" y="0"/>
          <a:chExt cx="0" cy="0"/>
        </a:xfrm>
      </p:grpSpPr>
      <p:sp>
        <p:nvSpPr>
          <p:cNvPr id="22" name="Google Shape;22;p4"/>
          <p:cNvSpPr txBox="1"/>
          <p:nvPr>
            <p:ph type="title"/>
          </p:nvPr>
        </p:nvSpPr>
        <p:spPr>
          <a:xfrm>
            <a:off x="353575" y="293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 name="Google Shape;23;p4"/>
          <p:cNvSpPr txBox="1"/>
          <p:nvPr>
            <p:ph idx="1" type="body"/>
          </p:nvPr>
        </p:nvSpPr>
        <p:spPr>
          <a:xfrm>
            <a:off x="353575" y="1060700"/>
            <a:ext cx="8443500" cy="3678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200"/>
              </a:spcBef>
              <a:spcAft>
                <a:spcPts val="0"/>
              </a:spcAft>
              <a:buSzPts val="1400"/>
              <a:buChar char="○"/>
              <a:defRPr/>
            </a:lvl2pPr>
            <a:lvl3pPr indent="-317500" lvl="2" marL="1371600">
              <a:spcBef>
                <a:spcPts val="1200"/>
              </a:spcBef>
              <a:spcAft>
                <a:spcPts val="0"/>
              </a:spcAft>
              <a:buSzPts val="1400"/>
              <a:buChar char="■"/>
              <a:defRPr/>
            </a:lvl3pPr>
            <a:lvl4pPr indent="-317500" lvl="3" marL="1828800">
              <a:spcBef>
                <a:spcPts val="1200"/>
              </a:spcBef>
              <a:spcAft>
                <a:spcPts val="0"/>
              </a:spcAft>
              <a:buSzPts val="1400"/>
              <a:buChar char="●"/>
              <a:defRPr/>
            </a:lvl4pPr>
            <a:lvl5pPr indent="-317500" lvl="4" marL="2286000">
              <a:spcBef>
                <a:spcPts val="1200"/>
              </a:spcBef>
              <a:spcAft>
                <a:spcPts val="0"/>
              </a:spcAft>
              <a:buSzPts val="1400"/>
              <a:buChar char="○"/>
              <a:defRPr/>
            </a:lvl5pPr>
            <a:lvl6pPr indent="-317500" lvl="5" marL="2743200">
              <a:spcBef>
                <a:spcPts val="1200"/>
              </a:spcBef>
              <a:spcAft>
                <a:spcPts val="0"/>
              </a:spcAft>
              <a:buSzPts val="1400"/>
              <a:buChar char="■"/>
              <a:defRPr/>
            </a:lvl6pPr>
            <a:lvl7pPr indent="-317500" lvl="6" marL="3200400">
              <a:spcBef>
                <a:spcPts val="1200"/>
              </a:spcBef>
              <a:spcAft>
                <a:spcPts val="0"/>
              </a:spcAft>
              <a:buSzPts val="1400"/>
              <a:buChar char="●"/>
              <a:defRPr/>
            </a:lvl7pPr>
            <a:lvl8pPr indent="-317500" lvl="7" marL="3657600">
              <a:spcBef>
                <a:spcPts val="1200"/>
              </a:spcBef>
              <a:spcAft>
                <a:spcPts val="0"/>
              </a:spcAft>
              <a:buSzPts val="1400"/>
              <a:buChar char="○"/>
              <a:defRPr/>
            </a:lvl8pPr>
            <a:lvl9pPr indent="-317500" lvl="8" marL="4114800">
              <a:spcBef>
                <a:spcPts val="1200"/>
              </a:spcBef>
              <a:spcAft>
                <a:spcPts val="1200"/>
              </a:spcAft>
              <a:buSzPts val="1400"/>
              <a:buChar char="■"/>
              <a:defRPr/>
            </a:lvl9pPr>
          </a:lstStyle>
          <a:p/>
        </p:txBody>
      </p:sp>
      <p:sp>
        <p:nvSpPr>
          <p:cNvPr id="24" name="Google Shape;24;p4"/>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White">
  <p:cSld name="CUSTOM_15">
    <p:spTree>
      <p:nvGrpSpPr>
        <p:cNvPr id="25" name="Shape 25"/>
        <p:cNvGrpSpPr/>
        <p:nvPr/>
      </p:nvGrpSpPr>
      <p:grpSpPr>
        <a:xfrm>
          <a:off x="0" y="0"/>
          <a:ext cx="0" cy="0"/>
          <a:chOff x="0" y="0"/>
          <a:chExt cx="0" cy="0"/>
        </a:xfrm>
      </p:grpSpPr>
      <p:sp>
        <p:nvSpPr>
          <p:cNvPr id="26" name="Google Shape;26;p5"/>
          <p:cNvSpPr/>
          <p:nvPr/>
        </p:nvSpPr>
        <p:spPr>
          <a:xfrm>
            <a:off x="0" y="-22400"/>
            <a:ext cx="9144000" cy="961500"/>
          </a:xfrm>
          <a:prstGeom prst="rect">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37600" y="189050"/>
            <a:ext cx="7182300" cy="6444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rgbClr val="FFFFFF"/>
                </a:solidFill>
                <a:latin typeface="Roboto Light"/>
                <a:ea typeface="Roboto Light"/>
                <a:cs typeface="Roboto Light"/>
                <a:sym typeface="Roboto Light"/>
              </a:defRPr>
            </a:lvl1pPr>
            <a:lvl2pPr lvl="1">
              <a:spcBef>
                <a:spcPts val="0"/>
              </a:spcBef>
              <a:spcAft>
                <a:spcPts val="0"/>
              </a:spcAft>
              <a:buNone/>
              <a:defRPr>
                <a:latin typeface="Roboto Light"/>
                <a:ea typeface="Roboto Light"/>
                <a:cs typeface="Roboto Light"/>
                <a:sym typeface="Roboto Light"/>
              </a:defRPr>
            </a:lvl2pPr>
            <a:lvl3pPr lvl="2">
              <a:spcBef>
                <a:spcPts val="0"/>
              </a:spcBef>
              <a:spcAft>
                <a:spcPts val="0"/>
              </a:spcAft>
              <a:buNone/>
              <a:defRPr>
                <a:latin typeface="Roboto Light"/>
                <a:ea typeface="Roboto Light"/>
                <a:cs typeface="Roboto Light"/>
                <a:sym typeface="Roboto Light"/>
              </a:defRPr>
            </a:lvl3pPr>
            <a:lvl4pPr lvl="3">
              <a:spcBef>
                <a:spcPts val="0"/>
              </a:spcBef>
              <a:spcAft>
                <a:spcPts val="0"/>
              </a:spcAft>
              <a:buNone/>
              <a:defRPr>
                <a:latin typeface="Roboto Light"/>
                <a:ea typeface="Roboto Light"/>
                <a:cs typeface="Roboto Light"/>
                <a:sym typeface="Roboto Light"/>
              </a:defRPr>
            </a:lvl4pPr>
            <a:lvl5pPr lvl="4">
              <a:spcBef>
                <a:spcPts val="0"/>
              </a:spcBef>
              <a:spcAft>
                <a:spcPts val="0"/>
              </a:spcAft>
              <a:buNone/>
              <a:defRPr>
                <a:latin typeface="Roboto Light"/>
                <a:ea typeface="Roboto Light"/>
                <a:cs typeface="Roboto Light"/>
                <a:sym typeface="Roboto Light"/>
              </a:defRPr>
            </a:lvl5pPr>
            <a:lvl6pPr lvl="5">
              <a:spcBef>
                <a:spcPts val="0"/>
              </a:spcBef>
              <a:spcAft>
                <a:spcPts val="0"/>
              </a:spcAft>
              <a:buNone/>
              <a:defRPr>
                <a:latin typeface="Roboto Light"/>
                <a:ea typeface="Roboto Light"/>
                <a:cs typeface="Roboto Light"/>
                <a:sym typeface="Roboto Light"/>
              </a:defRPr>
            </a:lvl6pPr>
            <a:lvl7pPr lvl="6">
              <a:spcBef>
                <a:spcPts val="0"/>
              </a:spcBef>
              <a:spcAft>
                <a:spcPts val="0"/>
              </a:spcAft>
              <a:buNone/>
              <a:defRPr>
                <a:latin typeface="Roboto Light"/>
                <a:ea typeface="Roboto Light"/>
                <a:cs typeface="Roboto Light"/>
                <a:sym typeface="Roboto Light"/>
              </a:defRPr>
            </a:lvl7pPr>
            <a:lvl8pPr lvl="7">
              <a:spcBef>
                <a:spcPts val="0"/>
              </a:spcBef>
              <a:spcAft>
                <a:spcPts val="0"/>
              </a:spcAft>
              <a:buNone/>
              <a:defRPr>
                <a:latin typeface="Roboto Light"/>
                <a:ea typeface="Roboto Light"/>
                <a:cs typeface="Roboto Light"/>
                <a:sym typeface="Roboto Light"/>
              </a:defRPr>
            </a:lvl8pPr>
            <a:lvl9pPr lvl="8">
              <a:spcBef>
                <a:spcPts val="0"/>
              </a:spcBef>
              <a:spcAft>
                <a:spcPts val="0"/>
              </a:spcAft>
              <a:buNone/>
              <a:defRPr>
                <a:latin typeface="Roboto Light"/>
                <a:ea typeface="Roboto Light"/>
                <a:cs typeface="Roboto Light"/>
                <a:sym typeface="Roboto Light"/>
              </a:defRPr>
            </a:lvl9pPr>
          </a:lstStyle>
          <a:p/>
        </p:txBody>
      </p:sp>
      <p:sp>
        <p:nvSpPr>
          <p:cNvPr id="28" name="Google Shape;28;p5"/>
          <p:cNvSpPr txBox="1"/>
          <p:nvPr>
            <p:ph idx="1" type="body"/>
          </p:nvPr>
        </p:nvSpPr>
        <p:spPr>
          <a:xfrm>
            <a:off x="437600" y="1079350"/>
            <a:ext cx="8263500" cy="370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indent="-317500" lvl="1" marL="9144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indent="-317500" lvl="2" marL="13716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indent="-317500" lvl="3" marL="18288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indent="-317500" lvl="4" marL="22860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indent="-317500" lvl="5" marL="27432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indent="-317500" lvl="6" marL="32004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indent="-317500" lvl="7" marL="36576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indent="-317500" lvl="8" marL="41148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White/Blue">
  <p:cSld name="TITLE_1_2">
    <p:bg>
      <p:bgPr>
        <a:solidFill>
          <a:srgbClr val="1E88E5"/>
        </a:solidFill>
      </p:bgPr>
    </p:bg>
    <p:spTree>
      <p:nvGrpSpPr>
        <p:cNvPr id="29" name="Shape 29"/>
        <p:cNvGrpSpPr/>
        <p:nvPr/>
      </p:nvGrpSpPr>
      <p:grpSpPr>
        <a:xfrm>
          <a:off x="0" y="0"/>
          <a:ext cx="0" cy="0"/>
          <a:chOff x="0" y="0"/>
          <a:chExt cx="0" cy="0"/>
        </a:xfrm>
      </p:grpSpPr>
      <p:sp>
        <p:nvSpPr>
          <p:cNvPr id="30" name="Google Shape;30;p6"/>
          <p:cNvSpPr/>
          <p:nvPr/>
        </p:nvSpPr>
        <p:spPr>
          <a:xfrm>
            <a:off x="-30575" y="-20400"/>
            <a:ext cx="9174600" cy="9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15825" y="949575"/>
            <a:ext cx="9174600" cy="4194000"/>
          </a:xfrm>
          <a:prstGeom prst="rect">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437600" y="178375"/>
            <a:ext cx="7585200" cy="71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p:txBody>
      </p:sp>
      <p:sp>
        <p:nvSpPr>
          <p:cNvPr id="33" name="Google Shape;33;p6"/>
          <p:cNvSpPr txBox="1"/>
          <p:nvPr>
            <p:ph idx="1" type="body"/>
          </p:nvPr>
        </p:nvSpPr>
        <p:spPr>
          <a:xfrm>
            <a:off x="437600" y="1231750"/>
            <a:ext cx="8263500" cy="370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Blue Background" type="tx">
  <p:cSld name="TITLE_AND_BODY">
    <p:bg>
      <p:bgPr>
        <a:solidFill>
          <a:srgbClr val="1E88E5"/>
        </a:solidFill>
      </p:bgPr>
    </p:bg>
    <p:spTree>
      <p:nvGrpSpPr>
        <p:cNvPr id="34" name="Shape 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37" name="Google Shape;37;p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38" name="Google Shape;38;p8"/>
          <p:cNvSpPr txBox="1"/>
          <p:nvPr>
            <p:ph type="title"/>
          </p:nvPr>
        </p:nvSpPr>
        <p:spPr>
          <a:xfrm>
            <a:off x="470275" y="203475"/>
            <a:ext cx="8216400" cy="870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8"/>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9"/>
          <p:cNvSpPr txBox="1"/>
          <p:nvPr>
            <p:ph type="title"/>
          </p:nvPr>
        </p:nvSpPr>
        <p:spPr>
          <a:xfrm>
            <a:off x="470275" y="203475"/>
            <a:ext cx="8216400" cy="870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showMasterSp="0">
  <p:cSld name="Sample Light Slide_1_1_2_1">
    <p:bg>
      <p:bgPr>
        <a:solidFill>
          <a:srgbClr val="F6F9F8"/>
        </a:solidFill>
      </p:bgPr>
    </p:bg>
    <p:spTree>
      <p:nvGrpSpPr>
        <p:cNvPr id="42" name="Shape 42"/>
        <p:cNvGrpSpPr/>
        <p:nvPr/>
      </p:nvGrpSpPr>
      <p:grpSpPr>
        <a:xfrm>
          <a:off x="0" y="0"/>
          <a:ext cx="0" cy="0"/>
          <a:chOff x="0" y="0"/>
          <a:chExt cx="0" cy="0"/>
        </a:xfrm>
      </p:grpSpPr>
      <p:sp>
        <p:nvSpPr>
          <p:cNvPr id="43" name="Google Shape;43;p10"/>
          <p:cNvSpPr/>
          <p:nvPr/>
        </p:nvSpPr>
        <p:spPr>
          <a:xfrm>
            <a:off x="4561022" y="-8475"/>
            <a:ext cx="4620300" cy="5151900"/>
          </a:xfrm>
          <a:prstGeom prst="rect">
            <a:avLst/>
          </a:prstGeom>
          <a:solidFill>
            <a:srgbClr val="1E88E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descr="Displaying laptop.png" id="44" name="Google Shape;44;p10"/>
          <p:cNvPicPr preferRelativeResize="0"/>
          <p:nvPr/>
        </p:nvPicPr>
        <p:blipFill rotWithShape="1">
          <a:blip r:embed="rId2">
            <a:alphaModFix/>
          </a:blip>
          <a:srcRect b="0" l="0" r="35843" t="0"/>
          <a:stretch/>
        </p:blipFill>
        <p:spPr>
          <a:xfrm>
            <a:off x="4688184" y="674944"/>
            <a:ext cx="4493213" cy="3793612"/>
          </a:xfrm>
          <a:prstGeom prst="rect">
            <a:avLst/>
          </a:prstGeom>
          <a:noFill/>
          <a:ln>
            <a:noFill/>
          </a:ln>
        </p:spPr>
      </p:pic>
      <p:sp>
        <p:nvSpPr>
          <p:cNvPr id="45" name="Google Shape;45;p10"/>
          <p:cNvSpPr/>
          <p:nvPr/>
        </p:nvSpPr>
        <p:spPr>
          <a:xfrm flipH="1">
            <a:off x="28" y="0"/>
            <a:ext cx="45720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311700" y="272100"/>
            <a:ext cx="4301400" cy="9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p:txBody>
      </p:sp>
      <p:sp>
        <p:nvSpPr>
          <p:cNvPr id="47" name="Google Shape;47;p10"/>
          <p:cNvSpPr/>
          <p:nvPr/>
        </p:nvSpPr>
        <p:spPr>
          <a:xfrm>
            <a:off x="5578350" y="864731"/>
            <a:ext cx="3603000" cy="31113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8" name="Google Shape;48;p10"/>
          <p:cNvSpPr txBox="1"/>
          <p:nvPr>
            <p:ph idx="1" type="body"/>
          </p:nvPr>
        </p:nvSpPr>
        <p:spPr>
          <a:xfrm>
            <a:off x="283125" y="1220596"/>
            <a:ext cx="4781400" cy="3369000"/>
          </a:xfrm>
          <a:prstGeom prst="rect">
            <a:avLst/>
          </a:prstGeom>
        </p:spPr>
        <p:txBody>
          <a:bodyPr anchorCtr="0" anchor="t" bIns="91425" lIns="91425" spcFirstLastPara="1" rIns="91425" wrap="square" tIns="91425">
            <a:noAutofit/>
          </a:bodyPr>
          <a:lstStyle>
            <a:lvl1pPr indent="-323850" lvl="0" marL="45720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indent="-323850" lvl="1" marL="9144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indent="-323850" lvl="2" marL="13716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indent="-323850" lvl="3" marL="18288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indent="-323850" lvl="4" marL="22860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indent="-323850" lvl="5" marL="27432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indent="-323850" lvl="6" marL="32004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indent="-323850" lvl="7" marL="36576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indent="-323850" lvl="8" marL="411480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p:txBody>
      </p:sp>
      <p:sp>
        <p:nvSpPr>
          <p:cNvPr id="49" name="Google Shape;49;p10"/>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nvSpPr>
        <p:spPr>
          <a:xfrm>
            <a:off x="464100" y="4572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Roboto Light"/>
              <a:ea typeface="Roboto Light"/>
              <a:cs typeface="Roboto Light"/>
              <a:sym typeface="Roboto Light"/>
            </a:endParaRPr>
          </a:p>
        </p:txBody>
      </p:sp>
      <p:sp>
        <p:nvSpPr>
          <p:cNvPr id="7" name="Google Shape;7;p1"/>
          <p:cNvSpPr txBox="1"/>
          <p:nvPr/>
        </p:nvSpPr>
        <p:spPr>
          <a:xfrm>
            <a:off x="464100" y="1304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latin typeface="Roboto Light"/>
              <a:ea typeface="Roboto Light"/>
              <a:cs typeface="Roboto Light"/>
              <a:sym typeface="Roboto Light"/>
            </a:endParaRPr>
          </a:p>
        </p:txBody>
      </p:sp>
      <p:sp>
        <p:nvSpPr>
          <p:cNvPr id="8" name="Google Shape;8;p1"/>
          <p:cNvSpPr txBox="1"/>
          <p:nvPr/>
        </p:nvSpPr>
        <p:spPr>
          <a:xfrm>
            <a:off x="180900" y="446900"/>
            <a:ext cx="878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rgbClr val="666666"/>
              </a:solidFill>
              <a:latin typeface="Roboto"/>
              <a:ea typeface="Roboto"/>
              <a:cs typeface="Roboto"/>
              <a:sym typeface="Roboto"/>
            </a:endParaRPr>
          </a:p>
        </p:txBody>
      </p:sp>
      <p:sp>
        <p:nvSpPr>
          <p:cNvPr id="9" name="Google Shape;9;p1"/>
          <p:cNvSpPr txBox="1"/>
          <p:nvPr>
            <p:ph type="title"/>
          </p:nvPr>
        </p:nvSpPr>
        <p:spPr>
          <a:xfrm>
            <a:off x="285200" y="293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2800">
                <a:solidFill>
                  <a:srgbClr val="424242"/>
                </a:solidFill>
                <a:latin typeface="Roboto Light"/>
                <a:ea typeface="Roboto Light"/>
                <a:cs typeface="Roboto Light"/>
                <a:sym typeface="Roboto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 name="Google Shape;10;p1"/>
          <p:cNvSpPr txBox="1"/>
          <p:nvPr>
            <p:ph idx="1" type="body"/>
          </p:nvPr>
        </p:nvSpPr>
        <p:spPr>
          <a:xfrm>
            <a:off x="285200" y="1079350"/>
            <a:ext cx="8263500" cy="3703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indent="-317500" lvl="1" marL="9144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indent="-317500" lvl="2" marL="13716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indent="-317500" lvl="3" marL="18288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indent="-317500" lvl="4" marL="22860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indent="-317500" lvl="5" marL="27432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indent="-317500" lvl="6" marL="32004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indent="-317500" lvl="7" marL="36576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indent="-317500" lvl="8" marL="411480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hyperlink" Target="https://code.visualstudio.com/docs/setup/ma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31"/>
          <p:cNvSpPr/>
          <p:nvPr/>
        </p:nvSpPr>
        <p:spPr>
          <a:xfrm>
            <a:off x="0" y="0"/>
            <a:ext cx="9144000" cy="5143500"/>
          </a:xfrm>
          <a:prstGeom prst="rect">
            <a:avLst/>
          </a:prstGeom>
          <a:solidFill>
            <a:srgbClr val="0C0C0C">
              <a:alpha val="61570"/>
            </a:srgbClr>
          </a:solidFill>
          <a:ln>
            <a:noFill/>
          </a:ln>
        </p:spPr>
        <p:txBody>
          <a:bodyPr anchorCtr="0" anchor="ctr" bIns="45700" lIns="91425" spcFirstLastPara="1" rIns="91425" wrap="square" tIns="45700">
            <a:noAutofit/>
          </a:bodyPr>
          <a:lstStyle/>
          <a:p>
            <a:pPr indent="0" lvl="0" marL="457200" rtl="0" algn="ctr">
              <a:spcBef>
                <a:spcPts val="0"/>
              </a:spcBef>
              <a:spcAft>
                <a:spcPts val="200"/>
              </a:spcAft>
              <a:buNone/>
            </a:pPr>
            <a:r>
              <a:t/>
            </a:r>
            <a:endParaRPr sz="1800">
              <a:solidFill>
                <a:srgbClr val="FFFFFF"/>
              </a:solidFill>
              <a:latin typeface="Calibri"/>
              <a:ea typeface="Calibri"/>
              <a:cs typeface="Calibri"/>
              <a:sym typeface="Calibri"/>
            </a:endParaRPr>
          </a:p>
        </p:txBody>
      </p:sp>
      <p:sp>
        <p:nvSpPr>
          <p:cNvPr id="130" name="Google Shape;130;p31"/>
          <p:cNvSpPr txBox="1"/>
          <p:nvPr/>
        </p:nvSpPr>
        <p:spPr>
          <a:xfrm>
            <a:off x="666000" y="919625"/>
            <a:ext cx="7812000" cy="1471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GB" sz="4000">
                <a:solidFill>
                  <a:schemeClr val="lt1"/>
                </a:solidFill>
                <a:latin typeface="Montserrat"/>
                <a:ea typeface="Montserrat"/>
                <a:cs typeface="Montserrat"/>
                <a:sym typeface="Montserrat"/>
              </a:rPr>
              <a:t>Cloning and working in a Repository</a:t>
            </a:r>
            <a:endParaRPr b="1" sz="4000">
              <a:solidFill>
                <a:schemeClr val="lt1"/>
              </a:solidFill>
              <a:latin typeface="Montserrat"/>
              <a:ea typeface="Montserrat"/>
              <a:cs typeface="Montserrat"/>
              <a:sym typeface="Montserrat"/>
            </a:endParaRPr>
          </a:p>
        </p:txBody>
      </p:sp>
      <p:pic>
        <p:nvPicPr>
          <p:cNvPr id="131" name="Google Shape;131;p31"/>
          <p:cNvPicPr preferRelativeResize="0"/>
          <p:nvPr/>
        </p:nvPicPr>
        <p:blipFill>
          <a:blip r:embed="rId4">
            <a:alphaModFix/>
          </a:blip>
          <a:stretch>
            <a:fillRect/>
          </a:stretch>
        </p:blipFill>
        <p:spPr>
          <a:xfrm>
            <a:off x="7562850" y="4502002"/>
            <a:ext cx="1466849" cy="58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40"/>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p:txBody>
      </p:sp>
      <p:cxnSp>
        <p:nvCxnSpPr>
          <p:cNvPr id="220" name="Google Shape;220;p40"/>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21" name="Google Shape;221;p40"/>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22" name="Google Shape;222;p40"/>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23" name="Google Shape;223;p40"/>
          <p:cNvPicPr preferRelativeResize="0"/>
          <p:nvPr/>
        </p:nvPicPr>
        <p:blipFill>
          <a:blip r:embed="rId4">
            <a:alphaModFix/>
          </a:blip>
          <a:stretch>
            <a:fillRect/>
          </a:stretch>
        </p:blipFill>
        <p:spPr>
          <a:xfrm>
            <a:off x="-2" y="1433075"/>
            <a:ext cx="5526549" cy="3865350"/>
          </a:xfrm>
          <a:prstGeom prst="rect">
            <a:avLst/>
          </a:prstGeom>
          <a:noFill/>
          <a:ln>
            <a:noFill/>
          </a:ln>
        </p:spPr>
      </p:pic>
      <p:sp>
        <p:nvSpPr>
          <p:cNvPr id="224" name="Google Shape;224;p40"/>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It will open a new Terminal Window at that location.</a:t>
            </a:r>
            <a:endParaRPr>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 name="Shape 228"/>
        <p:cNvGrpSpPr/>
        <p:nvPr/>
      </p:nvGrpSpPr>
      <p:grpSpPr>
        <a:xfrm>
          <a:off x="0" y="0"/>
          <a:ext cx="0" cy="0"/>
          <a:chOff x="0" y="0"/>
          <a:chExt cx="0" cy="0"/>
        </a:xfrm>
      </p:grpSpPr>
      <p:sp>
        <p:nvSpPr>
          <p:cNvPr id="229" name="Google Shape;229;p41"/>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b="1" sz="3000">
              <a:solidFill>
                <a:srgbClr val="4278E8"/>
              </a:solidFill>
              <a:latin typeface="Montserrat"/>
              <a:ea typeface="Montserrat"/>
              <a:cs typeface="Montserrat"/>
              <a:sym typeface="Montserrat"/>
            </a:endParaRPr>
          </a:p>
        </p:txBody>
      </p:sp>
      <p:cxnSp>
        <p:nvCxnSpPr>
          <p:cNvPr id="230" name="Google Shape;230;p41"/>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31" name="Google Shape;231;p41"/>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32" name="Google Shape;232;p41"/>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33" name="Google Shape;233;p41"/>
          <p:cNvPicPr preferRelativeResize="0"/>
          <p:nvPr/>
        </p:nvPicPr>
        <p:blipFill>
          <a:blip r:embed="rId4">
            <a:alphaModFix/>
          </a:blip>
          <a:stretch>
            <a:fillRect/>
          </a:stretch>
        </p:blipFill>
        <p:spPr>
          <a:xfrm>
            <a:off x="-2" y="1386575"/>
            <a:ext cx="6047124" cy="4229449"/>
          </a:xfrm>
          <a:prstGeom prst="rect">
            <a:avLst/>
          </a:prstGeom>
          <a:noFill/>
          <a:ln>
            <a:noFill/>
          </a:ln>
        </p:spPr>
      </p:pic>
      <p:sp>
        <p:nvSpPr>
          <p:cNvPr id="234" name="Google Shape;234;p41"/>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Input:</a:t>
            </a:r>
            <a:endParaRPr b="1" sz="1600">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None/>
            </a:pPr>
            <a:r>
              <a:rPr lang="en-GB" sz="1600">
                <a:solidFill>
                  <a:srgbClr val="CC0000"/>
                </a:solidFill>
                <a:latin typeface="Source Code Pro"/>
                <a:ea typeface="Source Code Pro"/>
                <a:cs typeface="Source Code Pro"/>
                <a:sym typeface="Source Code Pro"/>
              </a:rPr>
              <a:t>g</a:t>
            </a:r>
            <a:r>
              <a:rPr lang="en-GB" sz="1600">
                <a:solidFill>
                  <a:srgbClr val="CC0000"/>
                </a:solidFill>
                <a:latin typeface="Source Code Pro"/>
                <a:ea typeface="Source Code Pro"/>
                <a:cs typeface="Source Code Pro"/>
                <a:sym typeface="Source Code Pro"/>
              </a:rPr>
              <a:t>it clone &lt;repo_adress&gt;</a:t>
            </a:r>
            <a:endParaRPr sz="1600">
              <a:solidFill>
                <a:srgbClr val="CC0000"/>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42"/>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p:txBody>
      </p:sp>
      <p:cxnSp>
        <p:nvCxnSpPr>
          <p:cNvPr id="240" name="Google Shape;240;p42"/>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41" name="Google Shape;241;p42"/>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42" name="Google Shape;242;p42"/>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43" name="Google Shape;243;p42"/>
          <p:cNvPicPr preferRelativeResize="0"/>
          <p:nvPr/>
        </p:nvPicPr>
        <p:blipFill>
          <a:blip r:embed="rId4">
            <a:alphaModFix/>
          </a:blip>
          <a:stretch>
            <a:fillRect/>
          </a:stretch>
        </p:blipFill>
        <p:spPr>
          <a:xfrm>
            <a:off x="-31001" y="1107600"/>
            <a:ext cx="6369174" cy="4454701"/>
          </a:xfrm>
          <a:prstGeom prst="rect">
            <a:avLst/>
          </a:prstGeom>
          <a:noFill/>
          <a:ln>
            <a:noFill/>
          </a:ln>
        </p:spPr>
      </p:pic>
      <p:sp>
        <p:nvSpPr>
          <p:cNvPr id="244" name="Google Shape;244;p42"/>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If you are using HTTP, enter your credentials:</a:t>
            </a:r>
            <a:endParaRPr>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43"/>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p:txBody>
      </p:sp>
      <p:cxnSp>
        <p:nvCxnSpPr>
          <p:cNvPr id="250" name="Google Shape;250;p43"/>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51" name="Google Shape;251;p43"/>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52" name="Google Shape;252;p43"/>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53" name="Google Shape;253;p43"/>
          <p:cNvPicPr preferRelativeResize="0"/>
          <p:nvPr/>
        </p:nvPicPr>
        <p:blipFill>
          <a:blip r:embed="rId4">
            <a:alphaModFix/>
          </a:blip>
          <a:stretch>
            <a:fillRect/>
          </a:stretch>
        </p:blipFill>
        <p:spPr>
          <a:xfrm>
            <a:off x="0" y="1376282"/>
            <a:ext cx="6022401" cy="4212144"/>
          </a:xfrm>
          <a:prstGeom prst="rect">
            <a:avLst/>
          </a:prstGeom>
          <a:noFill/>
          <a:ln>
            <a:noFill/>
          </a:ln>
        </p:spPr>
      </p:pic>
      <p:sp>
        <p:nvSpPr>
          <p:cNvPr id="254" name="Google Shape;254;p43"/>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After entering your credentials properly (hopefully after the first attempt) you should see some messages like the ones beneath:</a:t>
            </a:r>
            <a:endParaRPr>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44"/>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p:txBody>
      </p:sp>
      <p:cxnSp>
        <p:nvCxnSpPr>
          <p:cNvPr id="260" name="Google Shape;260;p44"/>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61" name="Google Shape;261;p44"/>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62" name="Google Shape;262;p44"/>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63" name="Google Shape;263;p44"/>
          <p:cNvPicPr preferRelativeResize="0"/>
          <p:nvPr/>
        </p:nvPicPr>
        <p:blipFill>
          <a:blip r:embed="rId4">
            <a:alphaModFix/>
          </a:blip>
          <a:stretch>
            <a:fillRect/>
          </a:stretch>
        </p:blipFill>
        <p:spPr>
          <a:xfrm>
            <a:off x="-64250" y="1215300"/>
            <a:ext cx="9144001" cy="4191001"/>
          </a:xfrm>
          <a:prstGeom prst="rect">
            <a:avLst/>
          </a:prstGeom>
          <a:noFill/>
          <a:ln>
            <a:noFill/>
          </a:ln>
        </p:spPr>
      </p:pic>
      <p:sp>
        <p:nvSpPr>
          <p:cNvPr id="264" name="Google Shape;264;p44"/>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If you check in your file explorer (Finder / Windows) you should see it:</a:t>
            </a: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 name="Shape 268"/>
        <p:cNvGrpSpPr/>
        <p:nvPr/>
      </p:nvGrpSpPr>
      <p:grpSpPr>
        <a:xfrm>
          <a:off x="0" y="0"/>
          <a:ext cx="0" cy="0"/>
          <a:chOff x="0" y="0"/>
          <a:chExt cx="0" cy="0"/>
        </a:xfrm>
      </p:grpSpPr>
      <p:sp>
        <p:nvSpPr>
          <p:cNvPr id="269" name="Google Shape;269;p45"/>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in that repository</a:t>
            </a:r>
            <a:endParaRPr b="1" sz="3000">
              <a:solidFill>
                <a:srgbClr val="4278E8"/>
              </a:solidFill>
              <a:latin typeface="Montserrat"/>
              <a:ea typeface="Montserrat"/>
              <a:cs typeface="Montserrat"/>
              <a:sym typeface="Montserrat"/>
            </a:endParaRPr>
          </a:p>
        </p:txBody>
      </p:sp>
      <p:cxnSp>
        <p:nvCxnSpPr>
          <p:cNvPr id="270" name="Google Shape;270;p45"/>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71" name="Google Shape;271;p45"/>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72" name="Google Shape;272;p45"/>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73" name="Google Shape;273;p45"/>
          <p:cNvPicPr preferRelativeResize="0"/>
          <p:nvPr/>
        </p:nvPicPr>
        <p:blipFill>
          <a:blip r:embed="rId4">
            <a:alphaModFix/>
          </a:blip>
          <a:stretch>
            <a:fillRect/>
          </a:stretch>
        </p:blipFill>
        <p:spPr>
          <a:xfrm>
            <a:off x="2" y="1659275"/>
            <a:ext cx="5595599" cy="3913649"/>
          </a:xfrm>
          <a:prstGeom prst="rect">
            <a:avLst/>
          </a:prstGeom>
          <a:noFill/>
          <a:ln>
            <a:noFill/>
          </a:ln>
        </p:spPr>
      </p:pic>
      <p:sp>
        <p:nvSpPr>
          <p:cNvPr id="274" name="Google Shape;274;p45"/>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Open that folder in the terminal. You can do it by using cd &lt;name of the folder&gt; if you are still on the same terminal, or just opening a new terminal window at that location.</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46"/>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Installing repositories’ dependencies</a:t>
            </a:r>
            <a:endParaRPr b="1" sz="3000">
              <a:solidFill>
                <a:srgbClr val="4278E8"/>
              </a:solidFill>
              <a:latin typeface="Montserrat"/>
              <a:ea typeface="Montserrat"/>
              <a:cs typeface="Montserrat"/>
              <a:sym typeface="Montserrat"/>
            </a:endParaRPr>
          </a:p>
        </p:txBody>
      </p:sp>
      <p:cxnSp>
        <p:nvCxnSpPr>
          <p:cNvPr id="280" name="Google Shape;280;p46"/>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81" name="Google Shape;281;p46"/>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82" name="Google Shape;282;p46"/>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83" name="Google Shape;283;p46"/>
          <p:cNvPicPr preferRelativeResize="0"/>
          <p:nvPr/>
        </p:nvPicPr>
        <p:blipFill>
          <a:blip r:embed="rId4">
            <a:alphaModFix/>
          </a:blip>
          <a:stretch>
            <a:fillRect/>
          </a:stretch>
        </p:blipFill>
        <p:spPr>
          <a:xfrm>
            <a:off x="-46475" y="844397"/>
            <a:ext cx="6159350" cy="4307928"/>
          </a:xfrm>
          <a:prstGeom prst="rect">
            <a:avLst/>
          </a:prstGeom>
          <a:noFill/>
          <a:ln>
            <a:noFill/>
          </a:ln>
        </p:spPr>
      </p:pic>
      <p:sp>
        <p:nvSpPr>
          <p:cNvPr id="284" name="Google Shape;284;p46"/>
          <p:cNvSpPr txBox="1"/>
          <p:nvPr/>
        </p:nvSpPr>
        <p:spPr>
          <a:xfrm>
            <a:off x="5749400" y="1182850"/>
            <a:ext cx="3205200" cy="30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Input:</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a:t>
            </a:r>
            <a:r>
              <a:rPr lang="en-GB" sz="1600">
                <a:solidFill>
                  <a:srgbClr val="CC0000"/>
                </a:solidFill>
                <a:latin typeface="Source Code Pro"/>
                <a:ea typeface="Source Code Pro"/>
                <a:cs typeface="Source Code Pro"/>
                <a:sym typeface="Source Code Pro"/>
              </a:rPr>
              <a:t>l</a:t>
            </a:r>
            <a:r>
              <a:rPr lang="en-GB" sz="1600">
                <a:solidFill>
                  <a:srgbClr val="CC0000"/>
                </a:solidFill>
                <a:latin typeface="Source Code Pro"/>
                <a:ea typeface="Source Code Pro"/>
                <a:cs typeface="Source Code Pro"/>
                <a:sym typeface="Source Code Pro"/>
              </a:rPr>
              <a:t>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If you find that there is a file named: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None/>
            </a:pPr>
            <a:r>
              <a:rPr lang="en-GB" sz="1600">
                <a:solidFill>
                  <a:srgbClr val="CC0000"/>
                </a:solidFill>
                <a:latin typeface="Source Code Pro"/>
                <a:ea typeface="Source Code Pro"/>
                <a:cs typeface="Source Code Pro"/>
                <a:sym typeface="Source Code Pro"/>
              </a:rPr>
              <a:t>p</a:t>
            </a:r>
            <a:r>
              <a:rPr lang="en-GB" sz="1600">
                <a:solidFill>
                  <a:srgbClr val="CC0000"/>
                </a:solidFill>
                <a:latin typeface="Source Code Pro"/>
                <a:ea typeface="Source Code Pro"/>
                <a:cs typeface="Source Code Pro"/>
                <a:sym typeface="Source Code Pro"/>
              </a:rPr>
              <a:t>ackage.json</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It means it is a NodeJs Project and you should install it dependencies.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8" name="Shape 288"/>
        <p:cNvGrpSpPr/>
        <p:nvPr/>
      </p:nvGrpSpPr>
      <p:grpSpPr>
        <a:xfrm>
          <a:off x="0" y="0"/>
          <a:ext cx="0" cy="0"/>
          <a:chOff x="0" y="0"/>
          <a:chExt cx="0" cy="0"/>
        </a:xfrm>
      </p:grpSpPr>
      <p:sp>
        <p:nvSpPr>
          <p:cNvPr id="289" name="Google Shape;289;p47"/>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Installing repositories’ dependencies</a:t>
            </a:r>
            <a:endParaRPr b="1" sz="3000">
              <a:solidFill>
                <a:srgbClr val="4278E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3000">
              <a:solidFill>
                <a:srgbClr val="4278E8"/>
              </a:solidFill>
              <a:latin typeface="Montserrat"/>
              <a:ea typeface="Montserrat"/>
              <a:cs typeface="Montserrat"/>
              <a:sym typeface="Montserrat"/>
            </a:endParaRPr>
          </a:p>
        </p:txBody>
      </p:sp>
      <p:cxnSp>
        <p:nvCxnSpPr>
          <p:cNvPr id="290" name="Google Shape;290;p47"/>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91" name="Google Shape;291;p47"/>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92" name="Google Shape;292;p47"/>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93" name="Google Shape;293;p47"/>
          <p:cNvPicPr preferRelativeResize="0"/>
          <p:nvPr/>
        </p:nvPicPr>
        <p:blipFill>
          <a:blip r:embed="rId4">
            <a:alphaModFix/>
          </a:blip>
          <a:stretch>
            <a:fillRect/>
          </a:stretch>
        </p:blipFill>
        <p:spPr>
          <a:xfrm>
            <a:off x="-46475" y="768197"/>
            <a:ext cx="6159350" cy="4307928"/>
          </a:xfrm>
          <a:prstGeom prst="rect">
            <a:avLst/>
          </a:prstGeom>
          <a:noFill/>
          <a:ln>
            <a:noFill/>
          </a:ln>
        </p:spPr>
      </p:pic>
      <p:sp>
        <p:nvSpPr>
          <p:cNvPr id="294" name="Google Shape;294;p47"/>
          <p:cNvSpPr txBox="1"/>
          <p:nvPr/>
        </p:nvSpPr>
        <p:spPr>
          <a:xfrm>
            <a:off x="5749400" y="1106650"/>
            <a:ext cx="3205200" cy="30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Assuming you have NodeJS installed, type: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45720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npm install</a:t>
            </a:r>
            <a:endParaRPr sz="1600">
              <a:solidFill>
                <a:srgbClr val="CC0000"/>
              </a:solidFill>
              <a:latin typeface="Source Code Pro"/>
              <a:ea typeface="Source Code Pro"/>
              <a:cs typeface="Source Code Pro"/>
              <a:sym typeface="Source Code Pro"/>
            </a:endParaRPr>
          </a:p>
          <a:p>
            <a:pPr indent="45720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Wait for it to finish.</a:t>
            </a:r>
            <a:endParaRPr b="1" sz="16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Might not show a graph on some terminals.</a:t>
            </a:r>
            <a:endParaRPr b="1" sz="16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Could take 2~3 minutes (or more) easily if the internet connection is not that fast.</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pic>
        <p:nvPicPr>
          <p:cNvPr id="299" name="Google Shape;299;p48"/>
          <p:cNvPicPr preferRelativeResize="0"/>
          <p:nvPr/>
        </p:nvPicPr>
        <p:blipFill>
          <a:blip r:embed="rId3">
            <a:alphaModFix/>
          </a:blip>
          <a:stretch>
            <a:fillRect/>
          </a:stretch>
        </p:blipFill>
        <p:spPr>
          <a:xfrm>
            <a:off x="-2" y="1509650"/>
            <a:ext cx="5904360" cy="4129599"/>
          </a:xfrm>
          <a:prstGeom prst="rect">
            <a:avLst/>
          </a:prstGeom>
          <a:noFill/>
          <a:ln>
            <a:noFill/>
          </a:ln>
        </p:spPr>
      </p:pic>
      <p:sp>
        <p:nvSpPr>
          <p:cNvPr id="300" name="Google Shape;300;p48"/>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Starting to work</a:t>
            </a:r>
            <a:endParaRPr b="1" sz="3000">
              <a:solidFill>
                <a:srgbClr val="4278E8"/>
              </a:solidFill>
              <a:latin typeface="Montserrat"/>
              <a:ea typeface="Montserrat"/>
              <a:cs typeface="Montserrat"/>
              <a:sym typeface="Montserrat"/>
            </a:endParaRPr>
          </a:p>
        </p:txBody>
      </p:sp>
      <p:cxnSp>
        <p:nvCxnSpPr>
          <p:cNvPr id="301" name="Google Shape;301;p48"/>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02" name="Google Shape;302;p48"/>
          <p:cNvPicPr preferRelativeResize="0"/>
          <p:nvPr/>
        </p:nvPicPr>
        <p:blipFill>
          <a:blip r:embed="rId4">
            <a:alphaModFix/>
          </a:blip>
          <a:stretch>
            <a:fillRect/>
          </a:stretch>
        </p:blipFill>
        <p:spPr>
          <a:xfrm>
            <a:off x="8029575" y="4633775"/>
            <a:ext cx="1019175" cy="408450"/>
          </a:xfrm>
          <a:prstGeom prst="rect">
            <a:avLst/>
          </a:prstGeom>
          <a:noFill/>
          <a:ln>
            <a:noFill/>
          </a:ln>
        </p:spPr>
      </p:pic>
      <p:sp>
        <p:nvSpPr>
          <p:cNvPr id="303" name="Google Shape;303;p48"/>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1600">
                <a:solidFill>
                  <a:schemeClr val="dk1"/>
                </a:solidFill>
                <a:latin typeface="Montserrat"/>
                <a:ea typeface="Montserrat"/>
                <a:cs typeface="Montserrat"/>
                <a:sym typeface="Montserrat"/>
              </a:rPr>
              <a:t>Once finished, you should see some messages that some packages were added.</a:t>
            </a:r>
            <a:endParaRPr sz="1600">
              <a:solidFill>
                <a:srgbClr val="CC0000"/>
              </a:solidFill>
              <a:latin typeface="Source Code Pro"/>
              <a:ea typeface="Source Code Pro"/>
              <a:cs typeface="Source Code Pro"/>
              <a:sym typeface="Source Code Pro"/>
            </a:endParaRPr>
          </a:p>
        </p:txBody>
      </p:sp>
      <p:sp>
        <p:nvSpPr>
          <p:cNvPr id="304" name="Google Shape;304;p48"/>
          <p:cNvSpPr txBox="1"/>
          <p:nvPr/>
        </p:nvSpPr>
        <p:spPr>
          <a:xfrm>
            <a:off x="5749400" y="1716250"/>
            <a:ext cx="3205200" cy="26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To open in VSC t</a:t>
            </a:r>
            <a:r>
              <a:rPr b="1" lang="en-GB" sz="1600">
                <a:solidFill>
                  <a:schemeClr val="dk1"/>
                </a:solidFill>
                <a:latin typeface="Montserrat"/>
                <a:ea typeface="Montserrat"/>
                <a:cs typeface="Montserrat"/>
                <a:sym typeface="Montserrat"/>
              </a:rPr>
              <a:t>ype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45720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c</a:t>
            </a:r>
            <a:r>
              <a:rPr lang="en-GB" sz="1600">
                <a:solidFill>
                  <a:srgbClr val="CC0000"/>
                </a:solidFill>
                <a:latin typeface="Source Code Pro"/>
                <a:ea typeface="Source Code Pro"/>
                <a:cs typeface="Source Code Pro"/>
                <a:sym typeface="Source Code Pro"/>
              </a:rPr>
              <a:t>ode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Note for Mac users: You might need to set it up:</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u="sng">
                <a:solidFill>
                  <a:schemeClr val="hlink"/>
                </a:solidFill>
                <a:latin typeface="Montserrat"/>
                <a:ea typeface="Montserrat"/>
                <a:cs typeface="Montserrat"/>
                <a:sym typeface="Montserrat"/>
                <a:hlinkClick r:id="rId5"/>
              </a:rPr>
              <a:t>https://code.visualstudio.com/docs/setup/mac</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sp>
        <p:nvSpPr>
          <p:cNvPr id="309" name="Google Shape;309;p49"/>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Starting to work</a:t>
            </a:r>
            <a:endParaRPr b="1" sz="3000">
              <a:solidFill>
                <a:srgbClr val="4278E8"/>
              </a:solidFill>
              <a:latin typeface="Montserrat"/>
              <a:ea typeface="Montserrat"/>
              <a:cs typeface="Montserrat"/>
              <a:sym typeface="Montserrat"/>
            </a:endParaRPr>
          </a:p>
        </p:txBody>
      </p:sp>
      <p:cxnSp>
        <p:nvCxnSpPr>
          <p:cNvPr id="310" name="Google Shape;310;p49"/>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11" name="Google Shape;311;p49"/>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12" name="Google Shape;312;p49"/>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313" name="Google Shape;313;p49"/>
          <p:cNvSpPr txBox="1"/>
          <p:nvPr/>
        </p:nvSpPr>
        <p:spPr>
          <a:xfrm>
            <a:off x="6398400" y="921675"/>
            <a:ext cx="2556300" cy="3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Before commiting, let’s check how our branches </a:t>
            </a:r>
            <a:r>
              <a:rPr b="1" lang="en-GB" sz="1600">
                <a:solidFill>
                  <a:schemeClr val="dk1"/>
                </a:solidFill>
                <a:latin typeface="Montserrat"/>
                <a:ea typeface="Montserrat"/>
                <a:cs typeface="Montserrat"/>
                <a:sym typeface="Montserrat"/>
              </a:rPr>
              <a:t>are</a:t>
            </a:r>
            <a:r>
              <a:rPr b="1" lang="en-GB" sz="1600">
                <a:solidFill>
                  <a:schemeClr val="dk1"/>
                </a:solidFill>
                <a:latin typeface="Montserrat"/>
                <a:ea typeface="Montserrat"/>
                <a:cs typeface="Montserrat"/>
                <a:sym typeface="Montserrat"/>
              </a:rPr>
              <a:t> called.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Since 2020 changes has been made to use the term ‘main’ instead of master, but some repositories still use the second one.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It is important to know so we can know to which branch to push to</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grpSp>
        <p:nvGrpSpPr>
          <p:cNvPr id="314" name="Google Shape;314;p49"/>
          <p:cNvGrpSpPr/>
          <p:nvPr/>
        </p:nvGrpSpPr>
        <p:grpSpPr>
          <a:xfrm>
            <a:off x="252050" y="921675"/>
            <a:ext cx="6282629" cy="3725350"/>
            <a:chOff x="252050" y="921675"/>
            <a:chExt cx="6282629" cy="3725350"/>
          </a:xfrm>
        </p:grpSpPr>
        <p:pic>
          <p:nvPicPr>
            <p:cNvPr id="315" name="Google Shape;315;p49"/>
            <p:cNvPicPr preferRelativeResize="0"/>
            <p:nvPr/>
          </p:nvPicPr>
          <p:blipFill>
            <a:blip r:embed="rId4">
              <a:alphaModFix/>
            </a:blip>
            <a:stretch>
              <a:fillRect/>
            </a:stretch>
          </p:blipFill>
          <p:spPr>
            <a:xfrm>
              <a:off x="252050" y="921675"/>
              <a:ext cx="6282629" cy="3725350"/>
            </a:xfrm>
            <a:prstGeom prst="rect">
              <a:avLst/>
            </a:prstGeom>
            <a:noFill/>
            <a:ln>
              <a:noFill/>
            </a:ln>
          </p:spPr>
        </p:pic>
        <p:sp>
          <p:nvSpPr>
            <p:cNvPr id="316" name="Google Shape;316;p49"/>
            <p:cNvSpPr/>
            <p:nvPr/>
          </p:nvSpPr>
          <p:spPr>
            <a:xfrm>
              <a:off x="348575" y="4229450"/>
              <a:ext cx="604200" cy="2481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32"/>
          <p:cNvSpPr txBox="1"/>
          <p:nvPr/>
        </p:nvSpPr>
        <p:spPr>
          <a:xfrm>
            <a:off x="285400" y="2311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GB" sz="3000">
                <a:solidFill>
                  <a:srgbClr val="4278E8"/>
                </a:solidFill>
                <a:latin typeface="Montserrat"/>
                <a:ea typeface="Montserrat"/>
                <a:cs typeface="Montserrat"/>
                <a:sym typeface="Montserrat"/>
              </a:rPr>
              <a:t>Agenda</a:t>
            </a:r>
            <a:endParaRPr b="1" sz="2400">
              <a:solidFill>
                <a:srgbClr val="FFFFFF"/>
              </a:solidFill>
              <a:latin typeface="Montserrat"/>
              <a:ea typeface="Montserrat"/>
              <a:cs typeface="Montserrat"/>
              <a:sym typeface="Montserrat"/>
            </a:endParaRPr>
          </a:p>
        </p:txBody>
      </p:sp>
      <p:cxnSp>
        <p:nvCxnSpPr>
          <p:cNvPr id="137" name="Google Shape;137;p32"/>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38" name="Google Shape;138;p32"/>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39" name="Google Shape;139;p32"/>
          <p:cNvSpPr txBox="1"/>
          <p:nvPr/>
        </p:nvSpPr>
        <p:spPr>
          <a:xfrm>
            <a:off x="285400" y="1223325"/>
            <a:ext cx="8673900" cy="34104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Accepting a Github Classroom assignment</a:t>
            </a:r>
            <a:endParaRPr b="1"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Cloning</a:t>
            </a:r>
            <a:r>
              <a:rPr b="1" lang="en-GB" sz="1600">
                <a:latin typeface="Montserrat"/>
                <a:ea typeface="Montserrat"/>
                <a:cs typeface="Montserrat"/>
                <a:sym typeface="Montserrat"/>
              </a:rPr>
              <a:t> a Repository</a:t>
            </a:r>
            <a:endParaRPr b="1"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Opening that repository in the terminal and installing its dependencies</a:t>
            </a:r>
            <a:endParaRPr b="1"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How to check branches’ names</a:t>
            </a:r>
            <a:endParaRPr b="1"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Committing</a:t>
            </a:r>
            <a:r>
              <a:rPr b="1" lang="en-GB" sz="1600">
                <a:latin typeface="Montserrat"/>
                <a:ea typeface="Montserrat"/>
                <a:cs typeface="Montserrat"/>
                <a:sym typeface="Montserrat"/>
              </a:rPr>
              <a:t> and pushing changes</a:t>
            </a:r>
            <a:endParaRPr b="1" sz="16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 name="Shape 320"/>
        <p:cNvGrpSpPr/>
        <p:nvPr/>
      </p:nvGrpSpPr>
      <p:grpSpPr>
        <a:xfrm>
          <a:off x="0" y="0"/>
          <a:ext cx="0" cy="0"/>
          <a:chOff x="0" y="0"/>
          <a:chExt cx="0" cy="0"/>
        </a:xfrm>
      </p:grpSpPr>
      <p:sp>
        <p:nvSpPr>
          <p:cNvPr id="321" name="Google Shape;321;p50"/>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Checking branches’ names</a:t>
            </a:r>
            <a:endParaRPr b="1" sz="3000">
              <a:solidFill>
                <a:srgbClr val="4278E8"/>
              </a:solidFill>
              <a:latin typeface="Montserrat"/>
              <a:ea typeface="Montserrat"/>
              <a:cs typeface="Montserrat"/>
              <a:sym typeface="Montserrat"/>
            </a:endParaRPr>
          </a:p>
        </p:txBody>
      </p:sp>
      <p:cxnSp>
        <p:nvCxnSpPr>
          <p:cNvPr id="322" name="Google Shape;322;p50"/>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23" name="Google Shape;323;p50"/>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24" name="Google Shape;324;p50"/>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325" name="Google Shape;325;p50"/>
          <p:cNvSpPr txBox="1"/>
          <p:nvPr/>
        </p:nvSpPr>
        <p:spPr>
          <a:xfrm>
            <a:off x="4647750" y="1100975"/>
            <a:ext cx="4307100" cy="3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In the repository folder input:</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rPr lang="en-GB" sz="1600">
                <a:solidFill>
                  <a:srgbClr val="CC0000"/>
                </a:solidFill>
                <a:latin typeface="Source Code Pro"/>
                <a:ea typeface="Source Code Pro"/>
                <a:cs typeface="Source Code Pro"/>
                <a:sym typeface="Source Code Pro"/>
              </a:rPr>
              <a:t>git branch</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To check how your local branch is named.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45720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git remote show</a:t>
            </a:r>
            <a:endParaRPr sz="1600">
              <a:solidFill>
                <a:srgbClr val="CC0000"/>
              </a:solidFill>
              <a:latin typeface="Source Code Pro"/>
              <a:ea typeface="Source Code Pro"/>
              <a:cs typeface="Source Code Pro"/>
              <a:sym typeface="Source Code Pro"/>
            </a:endParaRPr>
          </a:p>
          <a:p>
            <a:pPr indent="45720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git remote show &lt;remote_name&gt;</a:t>
            </a:r>
            <a:endParaRPr sz="1600">
              <a:solidFill>
                <a:srgbClr val="CC0000"/>
              </a:solidFill>
              <a:latin typeface="Source Code Pro"/>
              <a:ea typeface="Source Code Pro"/>
              <a:cs typeface="Source Code Pro"/>
              <a:sym typeface="Source Code Pro"/>
            </a:endParaRPr>
          </a:p>
          <a:p>
            <a:pPr indent="45720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check also the remotes branches’ names: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326" name="Google Shape;326;p50"/>
          <p:cNvPicPr preferRelativeResize="0"/>
          <p:nvPr/>
        </p:nvPicPr>
        <p:blipFill>
          <a:blip r:embed="rId4">
            <a:alphaModFix/>
          </a:blip>
          <a:stretch>
            <a:fillRect/>
          </a:stretch>
        </p:blipFill>
        <p:spPr>
          <a:xfrm>
            <a:off x="0" y="769275"/>
            <a:ext cx="5006224" cy="3501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sp>
        <p:nvSpPr>
          <p:cNvPr id="331" name="Google Shape;331;p51"/>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Checking branches’ names</a:t>
            </a:r>
            <a:endParaRPr b="1" sz="3000">
              <a:solidFill>
                <a:srgbClr val="4278E8"/>
              </a:solidFill>
              <a:latin typeface="Montserrat"/>
              <a:ea typeface="Montserrat"/>
              <a:cs typeface="Montserrat"/>
              <a:sym typeface="Montserrat"/>
            </a:endParaRPr>
          </a:p>
        </p:txBody>
      </p:sp>
      <p:cxnSp>
        <p:nvCxnSpPr>
          <p:cNvPr id="332" name="Google Shape;332;p51"/>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33" name="Google Shape;333;p51"/>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34" name="Google Shape;334;p51"/>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335" name="Google Shape;335;p51"/>
          <p:cNvSpPr txBox="1"/>
          <p:nvPr/>
        </p:nvSpPr>
        <p:spPr>
          <a:xfrm>
            <a:off x="5778700" y="1100975"/>
            <a:ext cx="3176100" cy="3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In this case, this repository uses ‘master’ for the remote branch.</a:t>
            </a:r>
            <a:endParaRPr b="1" sz="1600">
              <a:solidFill>
                <a:schemeClr val="dk1"/>
              </a:solidFill>
              <a:latin typeface="Montserrat"/>
              <a:ea typeface="Montserrat"/>
              <a:cs typeface="Montserrat"/>
              <a:sym typeface="Montserrat"/>
            </a:endParaRPr>
          </a:p>
        </p:txBody>
      </p:sp>
      <p:pic>
        <p:nvPicPr>
          <p:cNvPr id="336" name="Google Shape;336;p51"/>
          <p:cNvPicPr preferRelativeResize="0"/>
          <p:nvPr/>
        </p:nvPicPr>
        <p:blipFill>
          <a:blip r:embed="rId4">
            <a:alphaModFix/>
          </a:blip>
          <a:stretch>
            <a:fillRect/>
          </a:stretch>
        </p:blipFill>
        <p:spPr>
          <a:xfrm>
            <a:off x="-317599" y="782350"/>
            <a:ext cx="6566351" cy="4592599"/>
          </a:xfrm>
          <a:prstGeom prst="rect">
            <a:avLst/>
          </a:prstGeom>
          <a:noFill/>
          <a:ln>
            <a:noFill/>
          </a:ln>
        </p:spPr>
      </p:pic>
      <p:sp>
        <p:nvSpPr>
          <p:cNvPr id="337" name="Google Shape;337;p51"/>
          <p:cNvSpPr txBox="1"/>
          <p:nvPr/>
        </p:nvSpPr>
        <p:spPr>
          <a:xfrm>
            <a:off x="2935850" y="2803600"/>
            <a:ext cx="480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
          </a:p>
        </p:txBody>
      </p:sp>
      <p:sp>
        <p:nvSpPr>
          <p:cNvPr id="338" name="Google Shape;338;p51"/>
          <p:cNvSpPr/>
          <p:nvPr/>
        </p:nvSpPr>
        <p:spPr>
          <a:xfrm>
            <a:off x="348575" y="2803600"/>
            <a:ext cx="2904900" cy="6669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52"/>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Committing</a:t>
            </a:r>
            <a:r>
              <a:rPr b="1" lang="en-GB" sz="3000">
                <a:solidFill>
                  <a:srgbClr val="4278E8"/>
                </a:solidFill>
                <a:latin typeface="Montserrat"/>
                <a:ea typeface="Montserrat"/>
                <a:cs typeface="Montserrat"/>
                <a:sym typeface="Montserrat"/>
              </a:rPr>
              <a:t> and pushing</a:t>
            </a:r>
            <a:endParaRPr b="1" sz="3000">
              <a:solidFill>
                <a:srgbClr val="4278E8"/>
              </a:solidFill>
              <a:latin typeface="Montserrat"/>
              <a:ea typeface="Montserrat"/>
              <a:cs typeface="Montserrat"/>
              <a:sym typeface="Montserrat"/>
            </a:endParaRPr>
          </a:p>
        </p:txBody>
      </p:sp>
      <p:cxnSp>
        <p:nvCxnSpPr>
          <p:cNvPr id="344" name="Google Shape;344;p52"/>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45" name="Google Shape;345;p52"/>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46" name="Google Shape;346;p52"/>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347" name="Google Shape;347;p52"/>
          <p:cNvSpPr txBox="1"/>
          <p:nvPr/>
        </p:nvSpPr>
        <p:spPr>
          <a:xfrm>
            <a:off x="379575" y="1100975"/>
            <a:ext cx="8575200" cy="36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Now that we know the names of our branches, every time that we would like to push the code we can do:</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GB" sz="1600">
                <a:solidFill>
                  <a:schemeClr val="dk1"/>
                </a:solidFill>
                <a:latin typeface="Montserrat"/>
                <a:ea typeface="Montserrat"/>
                <a:cs typeface="Montserrat"/>
                <a:sym typeface="Montserrat"/>
              </a:rPr>
              <a:t>	</a:t>
            </a:r>
            <a:r>
              <a:rPr lang="en-GB" sz="1600">
                <a:solidFill>
                  <a:srgbClr val="CC0000"/>
                </a:solidFill>
                <a:latin typeface="Source Code Pro"/>
                <a:ea typeface="Source Code Pro"/>
                <a:cs typeface="Source Code Pro"/>
                <a:sym typeface="Source Code Pro"/>
              </a:rPr>
              <a:t>g</a:t>
            </a:r>
            <a:r>
              <a:rPr lang="en-GB" sz="1600">
                <a:solidFill>
                  <a:srgbClr val="CC0000"/>
                </a:solidFill>
                <a:latin typeface="Source Code Pro"/>
                <a:ea typeface="Source Code Pro"/>
                <a:cs typeface="Source Code Pro"/>
                <a:sym typeface="Source Code Pro"/>
              </a:rPr>
              <a:t>it add .</a:t>
            </a:r>
            <a:endParaRPr sz="1600">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lang="en-GB" sz="1600">
                <a:solidFill>
                  <a:srgbClr val="CC0000"/>
                </a:solidFill>
                <a:latin typeface="Source Code Pro"/>
                <a:ea typeface="Source Code Pro"/>
                <a:cs typeface="Source Code Pro"/>
                <a:sym typeface="Source Code Pro"/>
              </a:rPr>
              <a:t>	</a:t>
            </a:r>
            <a:r>
              <a:rPr lang="en-GB" sz="1600">
                <a:solidFill>
                  <a:srgbClr val="CC0000"/>
                </a:solidFill>
                <a:latin typeface="Source Code Pro"/>
                <a:ea typeface="Source Code Pro"/>
                <a:cs typeface="Source Code Pro"/>
                <a:sym typeface="Source Code Pro"/>
              </a:rPr>
              <a:t>g</a:t>
            </a:r>
            <a:r>
              <a:rPr lang="en-GB" sz="1600">
                <a:solidFill>
                  <a:srgbClr val="CC0000"/>
                </a:solidFill>
                <a:latin typeface="Source Code Pro"/>
                <a:ea typeface="Source Code Pro"/>
                <a:cs typeface="Source Code Pro"/>
                <a:sym typeface="Source Code Pro"/>
              </a:rPr>
              <a:t>it</a:t>
            </a:r>
            <a:r>
              <a:rPr lang="en-GB" sz="1600">
                <a:solidFill>
                  <a:srgbClr val="CC0000"/>
                </a:solidFill>
                <a:latin typeface="Source Code Pro"/>
                <a:ea typeface="Source Code Pro"/>
                <a:cs typeface="Source Code Pro"/>
                <a:sym typeface="Source Code Pro"/>
              </a:rPr>
              <a:t> commit -m “&lt;some_message&gt;”</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And then, to push to the remote: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	</a:t>
            </a:r>
            <a:endParaRPr sz="1600">
              <a:solidFill>
                <a:srgbClr val="CC0000"/>
              </a:solidFill>
              <a:latin typeface="Source Code Pro"/>
              <a:ea typeface="Source Code Pro"/>
              <a:cs typeface="Source Code Pro"/>
              <a:sym typeface="Source Code Pro"/>
            </a:endParaRPr>
          </a:p>
          <a:p>
            <a:pPr indent="45720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git push &lt;name_of_remote&gt; &lt;name_of_branch&gt;</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Which in this case would be: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a:t>
            </a:r>
            <a:r>
              <a:rPr lang="en-GB" sz="1600">
                <a:solidFill>
                  <a:srgbClr val="CC0000"/>
                </a:solidFill>
                <a:latin typeface="Source Code Pro"/>
                <a:ea typeface="Source Code Pro"/>
                <a:cs typeface="Source Code Pro"/>
                <a:sym typeface="Source Code Pro"/>
              </a:rPr>
              <a:t>git push </a:t>
            </a:r>
            <a:r>
              <a:rPr b="1" lang="en-GB" sz="1600">
                <a:solidFill>
                  <a:srgbClr val="CC0000"/>
                </a:solidFill>
                <a:latin typeface="Source Code Pro"/>
                <a:ea typeface="Source Code Pro"/>
                <a:cs typeface="Source Code Pro"/>
                <a:sym typeface="Source Code Pro"/>
              </a:rPr>
              <a:t>origin</a:t>
            </a:r>
            <a:r>
              <a:rPr lang="en-GB" sz="1600">
                <a:solidFill>
                  <a:srgbClr val="CC0000"/>
                </a:solidFill>
                <a:latin typeface="Source Code Pro"/>
                <a:ea typeface="Source Code Pro"/>
                <a:cs typeface="Source Code Pro"/>
                <a:sym typeface="Source Code Pro"/>
              </a:rPr>
              <a:t> </a:t>
            </a:r>
            <a:r>
              <a:rPr b="1" lang="en-GB" sz="1600">
                <a:solidFill>
                  <a:srgbClr val="CC0000"/>
                </a:solidFill>
                <a:latin typeface="Source Code Pro"/>
                <a:ea typeface="Source Code Pro"/>
                <a:cs typeface="Source Code Pro"/>
                <a:sym typeface="Source Code Pro"/>
              </a:rPr>
              <a:t>master</a:t>
            </a:r>
            <a:endParaRPr b="1" sz="1600">
              <a:solidFill>
                <a:srgbClr val="CC0000"/>
              </a:solidFill>
              <a:latin typeface="Source Code Pro"/>
              <a:ea typeface="Source Code Pro"/>
              <a:cs typeface="Source Code Pro"/>
              <a:sym typeface="Source Code Pro"/>
            </a:endParaRPr>
          </a:p>
        </p:txBody>
      </p:sp>
      <p:sp>
        <p:nvSpPr>
          <p:cNvPr id="348" name="Google Shape;348;p52"/>
          <p:cNvSpPr txBox="1"/>
          <p:nvPr/>
        </p:nvSpPr>
        <p:spPr>
          <a:xfrm>
            <a:off x="2935850" y="2803600"/>
            <a:ext cx="480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53"/>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Committing and pushing</a:t>
            </a:r>
            <a:endParaRPr b="1" sz="3000">
              <a:solidFill>
                <a:srgbClr val="4278E8"/>
              </a:solidFill>
              <a:latin typeface="Montserrat"/>
              <a:ea typeface="Montserrat"/>
              <a:cs typeface="Montserrat"/>
              <a:sym typeface="Montserrat"/>
            </a:endParaRPr>
          </a:p>
        </p:txBody>
      </p:sp>
      <p:cxnSp>
        <p:nvCxnSpPr>
          <p:cNvPr id="354" name="Google Shape;354;p53"/>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55" name="Google Shape;355;p53"/>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56" name="Google Shape;356;p53"/>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357" name="Google Shape;357;p53"/>
          <p:cNvSpPr txBox="1"/>
          <p:nvPr/>
        </p:nvSpPr>
        <p:spPr>
          <a:xfrm>
            <a:off x="2935850" y="2803600"/>
            <a:ext cx="480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
          </a:p>
        </p:txBody>
      </p:sp>
      <p:pic>
        <p:nvPicPr>
          <p:cNvPr id="358" name="Google Shape;358;p53"/>
          <p:cNvPicPr preferRelativeResize="0"/>
          <p:nvPr/>
        </p:nvPicPr>
        <p:blipFill>
          <a:blip r:embed="rId4">
            <a:alphaModFix/>
          </a:blip>
          <a:stretch>
            <a:fillRect/>
          </a:stretch>
        </p:blipFill>
        <p:spPr>
          <a:xfrm>
            <a:off x="851137" y="1194175"/>
            <a:ext cx="7856423" cy="4216250"/>
          </a:xfrm>
          <a:prstGeom prst="rect">
            <a:avLst/>
          </a:prstGeom>
          <a:noFill/>
          <a:ln>
            <a:noFill/>
          </a:ln>
        </p:spPr>
      </p:pic>
      <p:sp>
        <p:nvSpPr>
          <p:cNvPr id="359" name="Google Shape;359;p53"/>
          <p:cNvSpPr txBox="1"/>
          <p:nvPr/>
        </p:nvSpPr>
        <p:spPr>
          <a:xfrm>
            <a:off x="414650" y="921675"/>
            <a:ext cx="8729400" cy="294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Remember to push often your code in small and organized commits!</a:t>
            </a:r>
            <a:endParaRPr b="1" sz="1600">
              <a:solidFill>
                <a:srgbClr val="CC0000"/>
              </a:solidFill>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3000">
                <a:solidFill>
                  <a:srgbClr val="4278E8"/>
                </a:solidFill>
                <a:latin typeface="Montserrat"/>
                <a:ea typeface="Montserrat"/>
                <a:cs typeface="Montserrat"/>
                <a:sym typeface="Montserrat"/>
              </a:rPr>
              <a:t>Accepting a Github Classroom assignment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45" name="Google Shape;145;p33"/>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46" name="Google Shape;146;p33"/>
          <p:cNvPicPr preferRelativeResize="0"/>
          <p:nvPr/>
        </p:nvPicPr>
        <p:blipFill>
          <a:blip r:embed="rId3">
            <a:alphaModFix/>
          </a:blip>
          <a:stretch>
            <a:fillRect/>
          </a:stretch>
        </p:blipFill>
        <p:spPr>
          <a:xfrm>
            <a:off x="8029575" y="4633775"/>
            <a:ext cx="1019175" cy="408450"/>
          </a:xfrm>
          <a:prstGeom prst="rect">
            <a:avLst/>
          </a:prstGeom>
          <a:noFill/>
          <a:ln>
            <a:noFill/>
          </a:ln>
        </p:spPr>
      </p:pic>
      <p:grpSp>
        <p:nvGrpSpPr>
          <p:cNvPr id="147" name="Google Shape;147;p33"/>
          <p:cNvGrpSpPr/>
          <p:nvPr/>
        </p:nvGrpSpPr>
        <p:grpSpPr>
          <a:xfrm>
            <a:off x="414725" y="1525301"/>
            <a:ext cx="6254850" cy="3169099"/>
            <a:chOff x="414725" y="1068101"/>
            <a:chExt cx="6254850" cy="3169099"/>
          </a:xfrm>
        </p:grpSpPr>
        <p:pic>
          <p:nvPicPr>
            <p:cNvPr id="148" name="Google Shape;148;p33"/>
            <p:cNvPicPr preferRelativeResize="0"/>
            <p:nvPr/>
          </p:nvPicPr>
          <p:blipFill>
            <a:blip r:embed="rId4">
              <a:alphaModFix/>
            </a:blip>
            <a:stretch>
              <a:fillRect/>
            </a:stretch>
          </p:blipFill>
          <p:spPr>
            <a:xfrm>
              <a:off x="414725" y="1068101"/>
              <a:ext cx="6074049" cy="3169074"/>
            </a:xfrm>
            <a:prstGeom prst="rect">
              <a:avLst/>
            </a:prstGeom>
            <a:noFill/>
            <a:ln>
              <a:noFill/>
            </a:ln>
          </p:spPr>
        </p:pic>
        <p:sp>
          <p:nvSpPr>
            <p:cNvPr id="149" name="Google Shape;149;p33"/>
            <p:cNvSpPr/>
            <p:nvPr/>
          </p:nvSpPr>
          <p:spPr>
            <a:xfrm>
              <a:off x="4151975" y="3718200"/>
              <a:ext cx="2517600" cy="519000"/>
            </a:xfrm>
            <a:prstGeom prst="roundRect">
              <a:avLst>
                <a:gd fmla="val 16667" name="adj"/>
              </a:avLst>
            </a:prstGeom>
            <a:noFill/>
            <a:ln cap="flat" cmpd="sng" w="38100">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78E8"/>
                </a:solidFill>
              </a:endParaRPr>
            </a:p>
          </p:txBody>
        </p:sp>
      </p:grpSp>
      <p:sp>
        <p:nvSpPr>
          <p:cNvPr id="150" name="Google Shape;150;p33"/>
          <p:cNvSpPr txBox="1"/>
          <p:nvPr/>
        </p:nvSpPr>
        <p:spPr>
          <a:xfrm>
            <a:off x="414725" y="1013900"/>
            <a:ext cx="61119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Accept the assignment:</a:t>
            </a:r>
            <a:endParaRPr>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pic>
        <p:nvPicPr>
          <p:cNvPr id="155" name="Google Shape;155;p34"/>
          <p:cNvPicPr preferRelativeResize="0"/>
          <p:nvPr/>
        </p:nvPicPr>
        <p:blipFill rotWithShape="1">
          <a:blip r:embed="rId3">
            <a:alphaModFix/>
          </a:blip>
          <a:srcRect b="0" l="0" r="5195" t="15447"/>
          <a:stretch/>
        </p:blipFill>
        <p:spPr>
          <a:xfrm>
            <a:off x="285400" y="1424450"/>
            <a:ext cx="8669251" cy="3563876"/>
          </a:xfrm>
          <a:prstGeom prst="rect">
            <a:avLst/>
          </a:prstGeom>
          <a:noFill/>
          <a:ln>
            <a:noFill/>
          </a:ln>
        </p:spPr>
      </p:pic>
      <p:cxnSp>
        <p:nvCxnSpPr>
          <p:cNvPr id="156" name="Google Shape;156;p34"/>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57" name="Google Shape;157;p34"/>
          <p:cNvPicPr preferRelativeResize="0"/>
          <p:nvPr/>
        </p:nvPicPr>
        <p:blipFill>
          <a:blip r:embed="rId4">
            <a:alphaModFix/>
          </a:blip>
          <a:stretch>
            <a:fillRect/>
          </a:stretch>
        </p:blipFill>
        <p:spPr>
          <a:xfrm>
            <a:off x="8029575" y="4633775"/>
            <a:ext cx="1019175" cy="408450"/>
          </a:xfrm>
          <a:prstGeom prst="rect">
            <a:avLst/>
          </a:prstGeom>
          <a:noFill/>
          <a:ln>
            <a:noFill/>
          </a:ln>
        </p:spPr>
      </p:pic>
      <p:sp>
        <p:nvSpPr>
          <p:cNvPr id="158" name="Google Shape;158;p34"/>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
        <p:nvSpPr>
          <p:cNvPr id="159" name="Google Shape;159;p34"/>
          <p:cNvSpPr txBox="1"/>
          <p:nvPr/>
        </p:nvSpPr>
        <p:spPr>
          <a:xfrm>
            <a:off x="414725" y="1013900"/>
            <a:ext cx="61119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Wait for it a little bit and refresh</a:t>
            </a:r>
            <a:endParaRPr>
              <a:latin typeface="Roboto Light"/>
              <a:ea typeface="Roboto Light"/>
              <a:cs typeface="Roboto Light"/>
              <a:sym typeface="Roboto Light"/>
            </a:endParaRPr>
          </a:p>
        </p:txBody>
      </p:sp>
      <p:sp>
        <p:nvSpPr>
          <p:cNvPr id="160" name="Google Shape;160;p3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3000">
                <a:solidFill>
                  <a:srgbClr val="4278E8"/>
                </a:solidFill>
                <a:latin typeface="Montserrat"/>
                <a:ea typeface="Montserrat"/>
                <a:cs typeface="Montserrat"/>
                <a:sym typeface="Montserrat"/>
              </a:rPr>
              <a:t>Accepting a Github Classroom assignment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cxnSp>
        <p:nvCxnSpPr>
          <p:cNvPr id="165" name="Google Shape;165;p35"/>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66" name="Google Shape;166;p35"/>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67" name="Google Shape;167;p35"/>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68" name="Google Shape;168;p35"/>
          <p:cNvPicPr preferRelativeResize="0"/>
          <p:nvPr/>
        </p:nvPicPr>
        <p:blipFill>
          <a:blip r:embed="rId4">
            <a:alphaModFix/>
          </a:blip>
          <a:stretch>
            <a:fillRect/>
          </a:stretch>
        </p:blipFill>
        <p:spPr>
          <a:xfrm>
            <a:off x="285400" y="737075"/>
            <a:ext cx="5764402" cy="4305151"/>
          </a:xfrm>
          <a:prstGeom prst="rect">
            <a:avLst/>
          </a:prstGeom>
          <a:noFill/>
          <a:ln>
            <a:noFill/>
          </a:ln>
        </p:spPr>
      </p:pic>
      <p:sp>
        <p:nvSpPr>
          <p:cNvPr id="169" name="Google Shape;169;p35"/>
          <p:cNvSpPr txBox="1"/>
          <p:nvPr/>
        </p:nvSpPr>
        <p:spPr>
          <a:xfrm>
            <a:off x="4620950" y="3113125"/>
            <a:ext cx="4240800" cy="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333333"/>
                </a:solidFill>
                <a:highlight>
                  <a:srgbClr val="FFFFFF"/>
                </a:highlight>
              </a:rPr>
              <a:t>👈 </a:t>
            </a:r>
            <a:r>
              <a:rPr b="1" lang="en-GB" sz="1600">
                <a:solidFill>
                  <a:schemeClr val="dk1"/>
                </a:solidFill>
                <a:latin typeface="Montserrat"/>
                <a:ea typeface="Montserrat"/>
                <a:cs typeface="Montserrat"/>
                <a:sym typeface="Montserrat"/>
              </a:rPr>
              <a:t>Once it finished, go to the address</a:t>
            </a:r>
            <a:endParaRPr sz="1600">
              <a:latin typeface="Roboto Light"/>
              <a:ea typeface="Roboto Light"/>
              <a:cs typeface="Roboto Light"/>
              <a:sym typeface="Roboto Light"/>
            </a:endParaRPr>
          </a:p>
        </p:txBody>
      </p:sp>
      <p:sp>
        <p:nvSpPr>
          <p:cNvPr id="170" name="Google Shape;170;p3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3000">
                <a:solidFill>
                  <a:srgbClr val="4278E8"/>
                </a:solidFill>
                <a:latin typeface="Montserrat"/>
                <a:ea typeface="Montserrat"/>
                <a:cs typeface="Montserrat"/>
                <a:sym typeface="Montserrat"/>
              </a:rPr>
              <a:t>Accepting a Github Classroom assignment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36"/>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2400">
              <a:solidFill>
                <a:srgbClr val="FFFFFF"/>
              </a:solidFill>
              <a:latin typeface="Montserrat"/>
              <a:ea typeface="Montserrat"/>
              <a:cs typeface="Montserrat"/>
              <a:sym typeface="Montserrat"/>
            </a:endParaRPr>
          </a:p>
        </p:txBody>
      </p:sp>
      <p:cxnSp>
        <p:nvCxnSpPr>
          <p:cNvPr id="176" name="Google Shape;176;p36"/>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77" name="Google Shape;177;p36"/>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78" name="Google Shape;178;p36"/>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79" name="Google Shape;179;p36"/>
          <p:cNvPicPr preferRelativeResize="0"/>
          <p:nvPr/>
        </p:nvPicPr>
        <p:blipFill rotWithShape="1">
          <a:blip r:embed="rId4">
            <a:alphaModFix/>
          </a:blip>
          <a:srcRect b="0" l="0" r="0" t="13043"/>
          <a:stretch/>
        </p:blipFill>
        <p:spPr>
          <a:xfrm>
            <a:off x="186675" y="1065125"/>
            <a:ext cx="8008852" cy="4129498"/>
          </a:xfrm>
          <a:prstGeom prst="rect">
            <a:avLst/>
          </a:prstGeom>
          <a:noFill/>
          <a:ln>
            <a:noFill/>
          </a:ln>
        </p:spPr>
      </p:pic>
      <p:sp>
        <p:nvSpPr>
          <p:cNvPr id="180" name="Google Shape;180;p36"/>
          <p:cNvSpPr/>
          <p:nvPr/>
        </p:nvSpPr>
        <p:spPr>
          <a:xfrm>
            <a:off x="4918850" y="1936550"/>
            <a:ext cx="604200" cy="248100"/>
          </a:xfrm>
          <a:prstGeom prst="roundRect">
            <a:avLst>
              <a:gd fmla="val 16667" name="adj"/>
            </a:avLst>
          </a:prstGeom>
          <a:noFill/>
          <a:ln cap="flat" cmpd="sng" w="38100">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78E8"/>
              </a:solidFill>
            </a:endParaRPr>
          </a:p>
        </p:txBody>
      </p:sp>
      <p:sp>
        <p:nvSpPr>
          <p:cNvPr id="181" name="Google Shape;181;p36"/>
          <p:cNvSpPr txBox="1"/>
          <p:nvPr/>
        </p:nvSpPr>
        <p:spPr>
          <a:xfrm>
            <a:off x="4856875" y="1486425"/>
            <a:ext cx="12882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333333"/>
                </a:solidFill>
                <a:highlight>
                  <a:srgbClr val="FFFFFF"/>
                </a:highlight>
              </a:rPr>
              <a:t>👇</a:t>
            </a:r>
            <a:r>
              <a:rPr lang="en-GB" sz="1600">
                <a:solidFill>
                  <a:srgbClr val="333333"/>
                </a:solidFill>
                <a:highlight>
                  <a:srgbClr val="FFFFFF"/>
                </a:highlight>
              </a:rPr>
              <a:t> </a:t>
            </a:r>
            <a:r>
              <a:rPr b="1" lang="en-GB" sz="1600">
                <a:solidFill>
                  <a:schemeClr val="dk1"/>
                </a:solidFill>
                <a:latin typeface="Montserrat"/>
                <a:ea typeface="Montserrat"/>
                <a:cs typeface="Montserrat"/>
                <a:sym typeface="Montserrat"/>
              </a:rPr>
              <a:t>Expand</a:t>
            </a:r>
            <a:endParaRPr sz="16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cxnSp>
        <p:nvCxnSpPr>
          <p:cNvPr id="186" name="Google Shape;186;p37"/>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87" name="Google Shape;187;p37"/>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88" name="Google Shape;188;p37"/>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89" name="Google Shape;189;p37"/>
          <p:cNvPicPr preferRelativeResize="0"/>
          <p:nvPr/>
        </p:nvPicPr>
        <p:blipFill rotWithShape="1">
          <a:blip r:embed="rId4">
            <a:alphaModFix/>
          </a:blip>
          <a:srcRect b="-8" l="0" r="0" t="19278"/>
          <a:stretch/>
        </p:blipFill>
        <p:spPr>
          <a:xfrm>
            <a:off x="124675" y="980625"/>
            <a:ext cx="8551102" cy="4093150"/>
          </a:xfrm>
          <a:prstGeom prst="rect">
            <a:avLst/>
          </a:prstGeom>
          <a:noFill/>
          <a:ln>
            <a:noFill/>
          </a:ln>
        </p:spPr>
      </p:pic>
      <p:sp>
        <p:nvSpPr>
          <p:cNvPr id="190" name="Google Shape;190;p37"/>
          <p:cNvSpPr txBox="1"/>
          <p:nvPr/>
        </p:nvSpPr>
        <p:spPr>
          <a:xfrm>
            <a:off x="472525" y="1881475"/>
            <a:ext cx="3663900" cy="14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solidFill>
                  <a:srgbClr val="333333"/>
                </a:solidFill>
                <a:highlight>
                  <a:srgbClr val="FFFFFF"/>
                </a:highlight>
              </a:rPr>
              <a:t>👉</a:t>
            </a:r>
            <a:endParaRPr sz="1600">
              <a:solidFill>
                <a:srgbClr val="333333"/>
              </a:solidFill>
              <a:highlight>
                <a:srgbClr val="FFFFFF"/>
              </a:highlight>
            </a:endParaRPr>
          </a:p>
          <a:p>
            <a:pPr indent="0" lvl="0" marL="0" rtl="0" algn="r">
              <a:spcBef>
                <a:spcPts val="0"/>
              </a:spcBef>
              <a:spcAft>
                <a:spcPts val="0"/>
              </a:spcAft>
              <a:buNone/>
            </a:pPr>
            <a:r>
              <a:rPr b="1" lang="en-GB" sz="1600">
                <a:solidFill>
                  <a:schemeClr val="dk1"/>
                </a:solidFill>
                <a:latin typeface="Montserrat"/>
                <a:ea typeface="Montserrat"/>
                <a:cs typeface="Montserrat"/>
                <a:sym typeface="Montserrat"/>
              </a:rPr>
              <a:t>If you had set SSH keys in your PC go with it (we have a guide for it). If not, use HTTPS.</a:t>
            </a:r>
            <a:endParaRPr b="1" sz="1600">
              <a:solidFill>
                <a:schemeClr val="dk1"/>
              </a:solidFill>
              <a:latin typeface="Montserrat"/>
              <a:ea typeface="Montserrat"/>
              <a:cs typeface="Montserrat"/>
              <a:sym typeface="Montserrat"/>
            </a:endParaRPr>
          </a:p>
          <a:p>
            <a:pPr indent="0" lvl="0" marL="0" rtl="0" algn="r">
              <a:spcBef>
                <a:spcPts val="0"/>
              </a:spcBef>
              <a:spcAft>
                <a:spcPts val="0"/>
              </a:spcAft>
              <a:buNone/>
            </a:pPr>
            <a:r>
              <a:rPr b="1" lang="en-GB" sz="1600">
                <a:solidFill>
                  <a:schemeClr val="dk1"/>
                </a:solidFill>
                <a:latin typeface="Montserrat"/>
                <a:ea typeface="Montserrat"/>
                <a:cs typeface="Montserrat"/>
                <a:sym typeface="Montserrat"/>
              </a:rPr>
              <a:t>Copy that link.</a:t>
            </a:r>
            <a:endParaRPr sz="1600">
              <a:latin typeface="Roboto Light"/>
              <a:ea typeface="Roboto Light"/>
              <a:cs typeface="Roboto Light"/>
              <a:sym typeface="Roboto Light"/>
            </a:endParaRPr>
          </a:p>
        </p:txBody>
      </p:sp>
      <p:sp>
        <p:nvSpPr>
          <p:cNvPr id="191" name="Google Shape;191;p37"/>
          <p:cNvSpPr/>
          <p:nvPr/>
        </p:nvSpPr>
        <p:spPr>
          <a:xfrm>
            <a:off x="5453325" y="2130200"/>
            <a:ext cx="232500" cy="279000"/>
          </a:xfrm>
          <a:prstGeom prst="roundRect">
            <a:avLst>
              <a:gd fmla="val 16667" name="adj"/>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78E8"/>
              </a:solidFill>
            </a:endParaRPr>
          </a:p>
        </p:txBody>
      </p:sp>
      <p:sp>
        <p:nvSpPr>
          <p:cNvPr id="192" name="Google Shape;192;p37"/>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24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38"/>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p:txBody>
      </p:sp>
      <p:cxnSp>
        <p:nvCxnSpPr>
          <p:cNvPr id="198" name="Google Shape;198;p38"/>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99" name="Google Shape;199;p38"/>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00" name="Google Shape;200;p38"/>
          <p:cNvSpPr txBox="1"/>
          <p:nvPr/>
        </p:nvSpPr>
        <p:spPr>
          <a:xfrm>
            <a:off x="414725" y="1013900"/>
            <a:ext cx="87294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01" name="Google Shape;201;p38"/>
          <p:cNvPicPr preferRelativeResize="0"/>
          <p:nvPr/>
        </p:nvPicPr>
        <p:blipFill rotWithShape="1">
          <a:blip r:embed="rId4">
            <a:alphaModFix/>
          </a:blip>
          <a:srcRect b="0" l="17259" r="0" t="0"/>
          <a:stretch/>
        </p:blipFill>
        <p:spPr>
          <a:xfrm>
            <a:off x="414725" y="1625900"/>
            <a:ext cx="6885052" cy="3813874"/>
          </a:xfrm>
          <a:prstGeom prst="rect">
            <a:avLst/>
          </a:prstGeom>
          <a:noFill/>
          <a:ln>
            <a:noFill/>
          </a:ln>
        </p:spPr>
      </p:pic>
      <p:sp>
        <p:nvSpPr>
          <p:cNvPr id="202" name="Google Shape;202;p38"/>
          <p:cNvSpPr txBox="1"/>
          <p:nvPr/>
        </p:nvSpPr>
        <p:spPr>
          <a:xfrm>
            <a:off x="414725" y="1013900"/>
            <a:ext cx="86793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MAC: In your PC, navigate to the location where you would like to clone that repository. In this case, it is under Documents&gt;ITC_WORK&gt; FS202010&gt;Repos</a:t>
            </a:r>
            <a:endParaRPr>
              <a:latin typeface="Roboto Light"/>
              <a:ea typeface="Roboto Light"/>
              <a:cs typeface="Roboto Light"/>
              <a:sym typeface="Roboto Light"/>
            </a:endParaRPr>
          </a:p>
        </p:txBody>
      </p:sp>
      <p:sp>
        <p:nvSpPr>
          <p:cNvPr id="203" name="Google Shape;203;p38"/>
          <p:cNvSpPr txBox="1"/>
          <p:nvPr/>
        </p:nvSpPr>
        <p:spPr>
          <a:xfrm>
            <a:off x="1093500" y="3174500"/>
            <a:ext cx="5769600" cy="10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👆Right click and “New terminal  at Folder”</a:t>
            </a:r>
            <a:endParaRPr sz="1700">
              <a:solidFill>
                <a:schemeClr val="lt1"/>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p39"/>
          <p:cNvSpPr txBox="1"/>
          <p:nvPr/>
        </p:nvSpPr>
        <p:spPr>
          <a:xfrm>
            <a:off x="414750" y="1013901"/>
            <a:ext cx="8616300" cy="3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Windows</a:t>
            </a:r>
            <a:r>
              <a:rPr b="1" lang="en-GB" sz="1600">
                <a:solidFill>
                  <a:schemeClr val="dk1"/>
                </a:solidFill>
                <a:latin typeface="Montserrat"/>
                <a:ea typeface="Montserrat"/>
                <a:cs typeface="Montserrat"/>
                <a:sym typeface="Montserrat"/>
              </a:rPr>
              <a:t>: In your PC, navigate to the location where you would like to clone that repository. Once you got there in the file explorer, right click at any place and select “git bash here”</a:t>
            </a:r>
            <a:endParaRPr b="1" sz="1600">
              <a:solidFill>
                <a:schemeClr val="dk1"/>
              </a:solidFill>
              <a:latin typeface="Montserrat"/>
              <a:ea typeface="Montserrat"/>
              <a:cs typeface="Montserrat"/>
              <a:sym typeface="Montserrat"/>
            </a:endParaRPr>
          </a:p>
        </p:txBody>
      </p:sp>
      <p:sp>
        <p:nvSpPr>
          <p:cNvPr id="209" name="Google Shape;209;p39"/>
          <p:cNvSpPr txBox="1"/>
          <p:nvPr/>
        </p:nvSpPr>
        <p:spPr>
          <a:xfrm>
            <a:off x="285400" y="238450"/>
            <a:ext cx="8745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Cloning a Repository</a:t>
            </a:r>
            <a:endParaRPr b="1" sz="3000">
              <a:solidFill>
                <a:srgbClr val="4278E8"/>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3600"/>
              <a:buFont typeface="Arial"/>
              <a:buNone/>
            </a:pPr>
            <a:r>
              <a:t/>
            </a:r>
            <a:endParaRPr b="1" sz="3000">
              <a:solidFill>
                <a:srgbClr val="4278E8"/>
              </a:solidFill>
              <a:latin typeface="Montserrat"/>
              <a:ea typeface="Montserrat"/>
              <a:cs typeface="Montserrat"/>
              <a:sym typeface="Montserrat"/>
            </a:endParaRPr>
          </a:p>
        </p:txBody>
      </p:sp>
      <p:pic>
        <p:nvPicPr>
          <p:cNvPr id="210" name="Google Shape;210;p39"/>
          <p:cNvPicPr preferRelativeResize="0"/>
          <p:nvPr/>
        </p:nvPicPr>
        <p:blipFill>
          <a:blip r:embed="rId3">
            <a:alphaModFix/>
          </a:blip>
          <a:stretch>
            <a:fillRect/>
          </a:stretch>
        </p:blipFill>
        <p:spPr>
          <a:xfrm>
            <a:off x="8029575" y="4633775"/>
            <a:ext cx="1019175" cy="408450"/>
          </a:xfrm>
          <a:prstGeom prst="rect">
            <a:avLst/>
          </a:prstGeom>
          <a:noFill/>
          <a:ln>
            <a:noFill/>
          </a:ln>
        </p:spPr>
      </p:pic>
      <p:cxnSp>
        <p:nvCxnSpPr>
          <p:cNvPr id="211" name="Google Shape;211;p39"/>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grpSp>
        <p:nvGrpSpPr>
          <p:cNvPr id="212" name="Google Shape;212;p39"/>
          <p:cNvGrpSpPr/>
          <p:nvPr/>
        </p:nvGrpSpPr>
        <p:grpSpPr>
          <a:xfrm>
            <a:off x="3152620" y="2274125"/>
            <a:ext cx="2838756" cy="2512050"/>
            <a:chOff x="3152620" y="2274125"/>
            <a:chExt cx="2838756" cy="2512050"/>
          </a:xfrm>
        </p:grpSpPr>
        <p:pic>
          <p:nvPicPr>
            <p:cNvPr id="213" name="Google Shape;213;p39"/>
            <p:cNvPicPr preferRelativeResize="0"/>
            <p:nvPr/>
          </p:nvPicPr>
          <p:blipFill>
            <a:blip r:embed="rId4">
              <a:alphaModFix/>
            </a:blip>
            <a:stretch>
              <a:fillRect/>
            </a:stretch>
          </p:blipFill>
          <p:spPr>
            <a:xfrm>
              <a:off x="3152620" y="2274125"/>
              <a:ext cx="2838756" cy="2512050"/>
            </a:xfrm>
            <a:prstGeom prst="rect">
              <a:avLst/>
            </a:prstGeom>
            <a:noFill/>
            <a:ln>
              <a:noFill/>
            </a:ln>
          </p:spPr>
        </p:pic>
        <p:sp>
          <p:nvSpPr>
            <p:cNvPr id="214" name="Google Shape;214;p39"/>
            <p:cNvSpPr txBox="1"/>
            <p:nvPr/>
          </p:nvSpPr>
          <p:spPr>
            <a:xfrm>
              <a:off x="4018800" y="3278900"/>
              <a:ext cx="5043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a:t>
              </a:r>
              <a:endParaRPr sz="1700">
                <a:solidFill>
                  <a:schemeClr val="lt1"/>
                </a:solidFill>
                <a:latin typeface="Roboto Light"/>
                <a:ea typeface="Roboto Light"/>
                <a:cs typeface="Roboto Light"/>
                <a:sym typeface="Roboto 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